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310" r:id="rId4"/>
    <p:sldId id="295" r:id="rId5"/>
    <p:sldId id="288" r:id="rId6"/>
    <p:sldId id="300" r:id="rId7"/>
    <p:sldId id="309" r:id="rId8"/>
    <p:sldId id="292" r:id="rId9"/>
    <p:sldId id="299" r:id="rId10"/>
    <p:sldId id="302" r:id="rId11"/>
    <p:sldId id="303" r:id="rId12"/>
    <p:sldId id="304" r:id="rId13"/>
    <p:sldId id="305" r:id="rId14"/>
    <p:sldId id="306" r:id="rId15"/>
    <p:sldId id="298" r:id="rId16"/>
    <p:sldId id="297" r:id="rId17"/>
    <p:sldId id="301" r:id="rId18"/>
    <p:sldId id="291" r:id="rId19"/>
    <p:sldId id="307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A32BA-40DB-48CB-9FF2-F9D9353A33D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4E141-027E-470F-834D-AE432A8EE2EA}">
      <dgm:prSet phldrT="[Text]"/>
      <dgm:spPr/>
      <dgm:t>
        <a:bodyPr/>
        <a:lstStyle/>
        <a:p>
          <a:r>
            <a:rPr lang="en-US" dirty="0"/>
            <a:t>Stall</a:t>
          </a:r>
        </a:p>
      </dgm:t>
    </dgm:pt>
    <dgm:pt modelId="{9307753C-A2AA-4F7F-803D-D7831121B2CD}" type="parTrans" cxnId="{AC88F4F5-CB40-486B-BB4D-EDBE9EF53E01}">
      <dgm:prSet/>
      <dgm:spPr/>
      <dgm:t>
        <a:bodyPr/>
        <a:lstStyle/>
        <a:p>
          <a:endParaRPr lang="en-US"/>
        </a:p>
      </dgm:t>
    </dgm:pt>
    <dgm:pt modelId="{8D8D617A-2710-4E06-8BB9-6B84D116DEB4}" type="sibTrans" cxnId="{AC88F4F5-CB40-486B-BB4D-EDBE9EF53E01}">
      <dgm:prSet/>
      <dgm:spPr/>
      <dgm:t>
        <a:bodyPr/>
        <a:lstStyle/>
        <a:p>
          <a:endParaRPr lang="en-US"/>
        </a:p>
      </dgm:t>
    </dgm:pt>
    <dgm:pt modelId="{A875BFEA-03C6-40FE-85DC-B5B0E11CFEA1}">
      <dgm:prSet phldrT="[Text]"/>
      <dgm:spPr/>
      <dgm:t>
        <a:bodyPr/>
        <a:lstStyle/>
        <a:p>
          <a:r>
            <a:rPr lang="en-US" dirty="0"/>
            <a:t>Out-the-door</a:t>
          </a:r>
        </a:p>
        <a:p>
          <a:r>
            <a:rPr lang="en-US" dirty="0"/>
            <a:t>Piles</a:t>
          </a:r>
        </a:p>
      </dgm:t>
    </dgm:pt>
    <dgm:pt modelId="{A9C1A01B-DE8E-4F34-A6EA-61C1C4C08BB6}" type="parTrans" cxnId="{3CEAE311-F034-4F4B-A971-A5696A29F05F}">
      <dgm:prSet/>
      <dgm:spPr/>
      <dgm:t>
        <a:bodyPr/>
        <a:lstStyle/>
        <a:p>
          <a:endParaRPr lang="en-US"/>
        </a:p>
      </dgm:t>
    </dgm:pt>
    <dgm:pt modelId="{0AF332B1-2863-4C14-A062-402623F79A02}" type="sibTrans" cxnId="{3CEAE311-F034-4F4B-A971-A5696A29F05F}">
      <dgm:prSet/>
      <dgm:spPr/>
      <dgm:t>
        <a:bodyPr/>
        <a:lstStyle/>
        <a:p>
          <a:endParaRPr lang="en-US"/>
        </a:p>
      </dgm:t>
    </dgm:pt>
    <dgm:pt modelId="{A51E48F1-E322-4308-A650-A9B988DBEE96}">
      <dgm:prSet phldrT="[Text]"/>
      <dgm:spPr/>
      <dgm:t>
        <a:bodyPr/>
        <a:lstStyle/>
        <a:p>
          <a:r>
            <a:rPr lang="en-US" dirty="0"/>
            <a:t>Consolidated </a:t>
          </a:r>
        </a:p>
        <a:p>
          <a:r>
            <a:rPr lang="en-US" dirty="0"/>
            <a:t>on-site </a:t>
          </a:r>
        </a:p>
        <a:p>
          <a:r>
            <a:rPr lang="en-US" dirty="0"/>
            <a:t>Pile</a:t>
          </a:r>
        </a:p>
      </dgm:t>
    </dgm:pt>
    <dgm:pt modelId="{4D4A89B2-2457-4DCF-8BE1-E2D9114D0338}" type="parTrans" cxnId="{3D6344B7-EC8E-4433-B35D-D0BAEA51AAFC}">
      <dgm:prSet/>
      <dgm:spPr/>
      <dgm:t>
        <a:bodyPr/>
        <a:lstStyle/>
        <a:p>
          <a:endParaRPr lang="en-US"/>
        </a:p>
      </dgm:t>
    </dgm:pt>
    <dgm:pt modelId="{C524EA74-D22F-4049-A050-4204E2F176A1}" type="sibTrans" cxnId="{3D6344B7-EC8E-4433-B35D-D0BAEA51AAFC}">
      <dgm:prSet/>
      <dgm:spPr/>
      <dgm:t>
        <a:bodyPr/>
        <a:lstStyle/>
        <a:p>
          <a:endParaRPr lang="en-US"/>
        </a:p>
      </dgm:t>
    </dgm:pt>
    <dgm:pt modelId="{5E28D61C-BE3E-44B5-BDEF-16340158C8F1}">
      <dgm:prSet phldrT="[Text]"/>
      <dgm:spPr/>
      <dgm:t>
        <a:bodyPr/>
        <a:lstStyle/>
        <a:p>
          <a:r>
            <a:rPr lang="en-US" dirty="0"/>
            <a:t>Off-site </a:t>
          </a:r>
        </a:p>
        <a:p>
          <a:r>
            <a:rPr lang="en-US" dirty="0"/>
            <a:t>Pile</a:t>
          </a:r>
        </a:p>
      </dgm:t>
    </dgm:pt>
    <dgm:pt modelId="{2636E75A-65EE-4235-9490-5DCC7D9CF131}" type="parTrans" cxnId="{C056AAAE-00E6-4540-84D8-6DC461EC4800}">
      <dgm:prSet/>
      <dgm:spPr/>
      <dgm:t>
        <a:bodyPr/>
        <a:lstStyle/>
        <a:p>
          <a:endParaRPr lang="en-US"/>
        </a:p>
      </dgm:t>
    </dgm:pt>
    <dgm:pt modelId="{44EC17CA-A17F-4B22-AE90-1276B94351CB}" type="sibTrans" cxnId="{C056AAAE-00E6-4540-84D8-6DC461EC4800}">
      <dgm:prSet/>
      <dgm:spPr/>
      <dgm:t>
        <a:bodyPr/>
        <a:lstStyle/>
        <a:p>
          <a:endParaRPr lang="en-US"/>
        </a:p>
      </dgm:t>
    </dgm:pt>
    <dgm:pt modelId="{B842499C-DBB6-4CF3-B4A9-AC4C8E1E7878}">
      <dgm:prSet phldrT="[Text]"/>
      <dgm:spPr/>
      <dgm:t>
        <a:bodyPr/>
        <a:lstStyle/>
        <a:p>
          <a:r>
            <a:rPr lang="en-US" dirty="0"/>
            <a:t>Composting or</a:t>
          </a:r>
        </a:p>
        <a:p>
          <a:r>
            <a:rPr lang="en-US" dirty="0"/>
            <a:t>Spreading or</a:t>
          </a:r>
        </a:p>
        <a:p>
          <a:r>
            <a:rPr lang="en-US" dirty="0"/>
            <a:t>Disposal</a:t>
          </a:r>
        </a:p>
      </dgm:t>
    </dgm:pt>
    <dgm:pt modelId="{EB9CE48A-A902-455A-B9C6-C0E139FD8499}" type="parTrans" cxnId="{28F3F86C-5E88-4B02-AB8C-6BB364AC3632}">
      <dgm:prSet/>
      <dgm:spPr/>
      <dgm:t>
        <a:bodyPr/>
        <a:lstStyle/>
        <a:p>
          <a:endParaRPr lang="en-US"/>
        </a:p>
      </dgm:t>
    </dgm:pt>
    <dgm:pt modelId="{C58F9127-D2F6-44AD-9D13-2378591E5688}" type="sibTrans" cxnId="{28F3F86C-5E88-4B02-AB8C-6BB364AC3632}">
      <dgm:prSet/>
      <dgm:spPr/>
      <dgm:t>
        <a:bodyPr/>
        <a:lstStyle/>
        <a:p>
          <a:endParaRPr lang="en-US"/>
        </a:p>
      </dgm:t>
    </dgm:pt>
    <dgm:pt modelId="{AF4DE7B0-A9E9-41F3-896B-70ED3A031FE9}" type="pres">
      <dgm:prSet presAssocID="{FE6A32BA-40DB-48CB-9FF2-F9D9353A33DB}" presName="cycle" presStyleCnt="0">
        <dgm:presLayoutVars>
          <dgm:dir/>
          <dgm:resizeHandles val="exact"/>
        </dgm:presLayoutVars>
      </dgm:prSet>
      <dgm:spPr/>
    </dgm:pt>
    <dgm:pt modelId="{E6AFA366-AB79-4003-9D01-85D210AE21EA}" type="pres">
      <dgm:prSet presAssocID="{D064E141-027E-470F-834D-AE432A8EE2EA}" presName="node" presStyleLbl="node1" presStyleIdx="0" presStyleCnt="5">
        <dgm:presLayoutVars>
          <dgm:bulletEnabled val="1"/>
        </dgm:presLayoutVars>
      </dgm:prSet>
      <dgm:spPr/>
    </dgm:pt>
    <dgm:pt modelId="{7B362B84-339B-44A1-A5DD-4A810A46A693}" type="pres">
      <dgm:prSet presAssocID="{D064E141-027E-470F-834D-AE432A8EE2EA}" presName="spNode" presStyleCnt="0"/>
      <dgm:spPr/>
    </dgm:pt>
    <dgm:pt modelId="{60C73E07-132C-4F71-90F0-C49273A23A77}" type="pres">
      <dgm:prSet presAssocID="{8D8D617A-2710-4E06-8BB9-6B84D116DEB4}" presName="sibTrans" presStyleLbl="sibTrans1D1" presStyleIdx="0" presStyleCnt="5"/>
      <dgm:spPr/>
    </dgm:pt>
    <dgm:pt modelId="{E7C57663-030C-4FFA-99F3-502FC42EBA1D}" type="pres">
      <dgm:prSet presAssocID="{A875BFEA-03C6-40FE-85DC-B5B0E11CFEA1}" presName="node" presStyleLbl="node1" presStyleIdx="1" presStyleCnt="5">
        <dgm:presLayoutVars>
          <dgm:bulletEnabled val="1"/>
        </dgm:presLayoutVars>
      </dgm:prSet>
      <dgm:spPr/>
    </dgm:pt>
    <dgm:pt modelId="{E9280D3C-0642-45B8-BA56-CE14ACF1B42F}" type="pres">
      <dgm:prSet presAssocID="{A875BFEA-03C6-40FE-85DC-B5B0E11CFEA1}" presName="spNode" presStyleCnt="0"/>
      <dgm:spPr/>
    </dgm:pt>
    <dgm:pt modelId="{F7C8E077-3CBC-4BEC-AB25-08844E23E66E}" type="pres">
      <dgm:prSet presAssocID="{0AF332B1-2863-4C14-A062-402623F79A02}" presName="sibTrans" presStyleLbl="sibTrans1D1" presStyleIdx="1" presStyleCnt="5"/>
      <dgm:spPr/>
    </dgm:pt>
    <dgm:pt modelId="{DA8CFDD6-5F50-48A1-9695-EFCCA27CF9BA}" type="pres">
      <dgm:prSet presAssocID="{A51E48F1-E322-4308-A650-A9B988DBEE96}" presName="node" presStyleLbl="node1" presStyleIdx="2" presStyleCnt="5">
        <dgm:presLayoutVars>
          <dgm:bulletEnabled val="1"/>
        </dgm:presLayoutVars>
      </dgm:prSet>
      <dgm:spPr/>
    </dgm:pt>
    <dgm:pt modelId="{584748C8-E9FD-4F7E-A607-A011E408DBC0}" type="pres">
      <dgm:prSet presAssocID="{A51E48F1-E322-4308-A650-A9B988DBEE96}" presName="spNode" presStyleCnt="0"/>
      <dgm:spPr/>
    </dgm:pt>
    <dgm:pt modelId="{731278CF-4471-445C-B686-A68FF7956929}" type="pres">
      <dgm:prSet presAssocID="{C524EA74-D22F-4049-A050-4204E2F176A1}" presName="sibTrans" presStyleLbl="sibTrans1D1" presStyleIdx="2" presStyleCnt="5"/>
      <dgm:spPr/>
    </dgm:pt>
    <dgm:pt modelId="{AECC0508-F731-48EE-8FE0-2D9CF9BCDEAF}" type="pres">
      <dgm:prSet presAssocID="{5E28D61C-BE3E-44B5-BDEF-16340158C8F1}" presName="node" presStyleLbl="node1" presStyleIdx="3" presStyleCnt="5">
        <dgm:presLayoutVars>
          <dgm:bulletEnabled val="1"/>
        </dgm:presLayoutVars>
      </dgm:prSet>
      <dgm:spPr/>
    </dgm:pt>
    <dgm:pt modelId="{895CF252-3679-4969-9AA8-5EC0F55874B4}" type="pres">
      <dgm:prSet presAssocID="{5E28D61C-BE3E-44B5-BDEF-16340158C8F1}" presName="spNode" presStyleCnt="0"/>
      <dgm:spPr/>
    </dgm:pt>
    <dgm:pt modelId="{E54DB4B1-9C97-4012-B00E-504C9F9DDDD2}" type="pres">
      <dgm:prSet presAssocID="{44EC17CA-A17F-4B22-AE90-1276B94351CB}" presName="sibTrans" presStyleLbl="sibTrans1D1" presStyleIdx="3" presStyleCnt="5"/>
      <dgm:spPr/>
    </dgm:pt>
    <dgm:pt modelId="{4D634449-3559-4D5F-A3A6-B071CB9531FE}" type="pres">
      <dgm:prSet presAssocID="{B842499C-DBB6-4CF3-B4A9-AC4C8E1E7878}" presName="node" presStyleLbl="node1" presStyleIdx="4" presStyleCnt="5">
        <dgm:presLayoutVars>
          <dgm:bulletEnabled val="1"/>
        </dgm:presLayoutVars>
      </dgm:prSet>
      <dgm:spPr/>
    </dgm:pt>
    <dgm:pt modelId="{A9DDB136-0A5E-4DCA-80D4-AB7861D1F328}" type="pres">
      <dgm:prSet presAssocID="{B842499C-DBB6-4CF3-B4A9-AC4C8E1E7878}" presName="spNode" presStyleCnt="0"/>
      <dgm:spPr/>
    </dgm:pt>
    <dgm:pt modelId="{64CFC414-E37D-47FE-A4DB-719B964D2212}" type="pres">
      <dgm:prSet presAssocID="{C58F9127-D2F6-44AD-9D13-2378591E5688}" presName="sibTrans" presStyleLbl="sibTrans1D1" presStyleIdx="4" presStyleCnt="5"/>
      <dgm:spPr/>
    </dgm:pt>
  </dgm:ptLst>
  <dgm:cxnLst>
    <dgm:cxn modelId="{3CEAE311-F034-4F4B-A971-A5696A29F05F}" srcId="{FE6A32BA-40DB-48CB-9FF2-F9D9353A33DB}" destId="{A875BFEA-03C6-40FE-85DC-B5B0E11CFEA1}" srcOrd="1" destOrd="0" parTransId="{A9C1A01B-DE8E-4F34-A6EA-61C1C4C08BB6}" sibTransId="{0AF332B1-2863-4C14-A062-402623F79A02}"/>
    <dgm:cxn modelId="{C0A33C17-57CB-41DC-B122-CD17C7898DE7}" type="presOf" srcId="{B842499C-DBB6-4CF3-B4A9-AC4C8E1E7878}" destId="{4D634449-3559-4D5F-A3A6-B071CB9531FE}" srcOrd="0" destOrd="0" presId="urn:microsoft.com/office/officeart/2005/8/layout/cycle5"/>
    <dgm:cxn modelId="{771FA83F-5FEA-438C-AF69-73F0ECF66AFD}" type="presOf" srcId="{C58F9127-D2F6-44AD-9D13-2378591E5688}" destId="{64CFC414-E37D-47FE-A4DB-719B964D2212}" srcOrd="0" destOrd="0" presId="urn:microsoft.com/office/officeart/2005/8/layout/cycle5"/>
    <dgm:cxn modelId="{007FAB3F-BEF4-45B6-9869-1A43E9B1DEA1}" type="presOf" srcId="{FE6A32BA-40DB-48CB-9FF2-F9D9353A33DB}" destId="{AF4DE7B0-A9E9-41F3-896B-70ED3A031FE9}" srcOrd="0" destOrd="0" presId="urn:microsoft.com/office/officeart/2005/8/layout/cycle5"/>
    <dgm:cxn modelId="{CD190147-7A14-433B-B5E1-5958DD801470}" type="presOf" srcId="{8D8D617A-2710-4E06-8BB9-6B84D116DEB4}" destId="{60C73E07-132C-4F71-90F0-C49273A23A77}" srcOrd="0" destOrd="0" presId="urn:microsoft.com/office/officeart/2005/8/layout/cycle5"/>
    <dgm:cxn modelId="{61FA3447-F150-410B-B811-77825723F26B}" type="presOf" srcId="{A51E48F1-E322-4308-A650-A9B988DBEE96}" destId="{DA8CFDD6-5F50-48A1-9695-EFCCA27CF9BA}" srcOrd="0" destOrd="0" presId="urn:microsoft.com/office/officeart/2005/8/layout/cycle5"/>
    <dgm:cxn modelId="{27CE4948-186C-4D5F-97C1-042DC8025082}" type="presOf" srcId="{A875BFEA-03C6-40FE-85DC-B5B0E11CFEA1}" destId="{E7C57663-030C-4FFA-99F3-502FC42EBA1D}" srcOrd="0" destOrd="0" presId="urn:microsoft.com/office/officeart/2005/8/layout/cycle5"/>
    <dgm:cxn modelId="{28F3F86C-5E88-4B02-AB8C-6BB364AC3632}" srcId="{FE6A32BA-40DB-48CB-9FF2-F9D9353A33DB}" destId="{B842499C-DBB6-4CF3-B4A9-AC4C8E1E7878}" srcOrd="4" destOrd="0" parTransId="{EB9CE48A-A902-455A-B9C6-C0E139FD8499}" sibTransId="{C58F9127-D2F6-44AD-9D13-2378591E5688}"/>
    <dgm:cxn modelId="{E2B14E6D-B477-48DD-AD4A-4D40B1970AF2}" type="presOf" srcId="{5E28D61C-BE3E-44B5-BDEF-16340158C8F1}" destId="{AECC0508-F731-48EE-8FE0-2D9CF9BCDEAF}" srcOrd="0" destOrd="0" presId="urn:microsoft.com/office/officeart/2005/8/layout/cycle5"/>
    <dgm:cxn modelId="{0DE02D78-8AF4-4604-8A34-E07C6B6508D1}" type="presOf" srcId="{D064E141-027E-470F-834D-AE432A8EE2EA}" destId="{E6AFA366-AB79-4003-9D01-85D210AE21EA}" srcOrd="0" destOrd="0" presId="urn:microsoft.com/office/officeart/2005/8/layout/cycle5"/>
    <dgm:cxn modelId="{C056AAAE-00E6-4540-84D8-6DC461EC4800}" srcId="{FE6A32BA-40DB-48CB-9FF2-F9D9353A33DB}" destId="{5E28D61C-BE3E-44B5-BDEF-16340158C8F1}" srcOrd="3" destOrd="0" parTransId="{2636E75A-65EE-4235-9490-5DCC7D9CF131}" sibTransId="{44EC17CA-A17F-4B22-AE90-1276B94351CB}"/>
    <dgm:cxn modelId="{3D6344B7-EC8E-4433-B35D-D0BAEA51AAFC}" srcId="{FE6A32BA-40DB-48CB-9FF2-F9D9353A33DB}" destId="{A51E48F1-E322-4308-A650-A9B988DBEE96}" srcOrd="2" destOrd="0" parTransId="{4D4A89B2-2457-4DCF-8BE1-E2D9114D0338}" sibTransId="{C524EA74-D22F-4049-A050-4204E2F176A1}"/>
    <dgm:cxn modelId="{F1F335BF-C097-4DC7-9650-E48C01418CEA}" type="presOf" srcId="{C524EA74-D22F-4049-A050-4204E2F176A1}" destId="{731278CF-4471-445C-B686-A68FF7956929}" srcOrd="0" destOrd="0" presId="urn:microsoft.com/office/officeart/2005/8/layout/cycle5"/>
    <dgm:cxn modelId="{6FED4CE6-7084-42B7-BFBC-46A5DACCD1B4}" type="presOf" srcId="{44EC17CA-A17F-4B22-AE90-1276B94351CB}" destId="{E54DB4B1-9C97-4012-B00E-504C9F9DDDD2}" srcOrd="0" destOrd="0" presId="urn:microsoft.com/office/officeart/2005/8/layout/cycle5"/>
    <dgm:cxn modelId="{2166B2EE-2702-4C88-B76A-D5FED00F8240}" type="presOf" srcId="{0AF332B1-2863-4C14-A062-402623F79A02}" destId="{F7C8E077-3CBC-4BEC-AB25-08844E23E66E}" srcOrd="0" destOrd="0" presId="urn:microsoft.com/office/officeart/2005/8/layout/cycle5"/>
    <dgm:cxn modelId="{AC88F4F5-CB40-486B-BB4D-EDBE9EF53E01}" srcId="{FE6A32BA-40DB-48CB-9FF2-F9D9353A33DB}" destId="{D064E141-027E-470F-834D-AE432A8EE2EA}" srcOrd="0" destOrd="0" parTransId="{9307753C-A2AA-4F7F-803D-D7831121B2CD}" sibTransId="{8D8D617A-2710-4E06-8BB9-6B84D116DEB4}"/>
    <dgm:cxn modelId="{764052CF-BB63-4E22-B4C5-FEE19225ABA7}" type="presParOf" srcId="{AF4DE7B0-A9E9-41F3-896B-70ED3A031FE9}" destId="{E6AFA366-AB79-4003-9D01-85D210AE21EA}" srcOrd="0" destOrd="0" presId="urn:microsoft.com/office/officeart/2005/8/layout/cycle5"/>
    <dgm:cxn modelId="{4D79178C-9F2C-40F0-8562-992108ADDC2E}" type="presParOf" srcId="{AF4DE7B0-A9E9-41F3-896B-70ED3A031FE9}" destId="{7B362B84-339B-44A1-A5DD-4A810A46A693}" srcOrd="1" destOrd="0" presId="urn:microsoft.com/office/officeart/2005/8/layout/cycle5"/>
    <dgm:cxn modelId="{09287871-52AD-4D98-BF52-0EC59D36E392}" type="presParOf" srcId="{AF4DE7B0-A9E9-41F3-896B-70ED3A031FE9}" destId="{60C73E07-132C-4F71-90F0-C49273A23A77}" srcOrd="2" destOrd="0" presId="urn:microsoft.com/office/officeart/2005/8/layout/cycle5"/>
    <dgm:cxn modelId="{3C99E76D-DB12-42DE-BBA3-1795D2A4F87D}" type="presParOf" srcId="{AF4DE7B0-A9E9-41F3-896B-70ED3A031FE9}" destId="{E7C57663-030C-4FFA-99F3-502FC42EBA1D}" srcOrd="3" destOrd="0" presId="urn:microsoft.com/office/officeart/2005/8/layout/cycle5"/>
    <dgm:cxn modelId="{DED16A51-5F70-4958-82BE-0A5C93D6C909}" type="presParOf" srcId="{AF4DE7B0-A9E9-41F3-896B-70ED3A031FE9}" destId="{E9280D3C-0642-45B8-BA56-CE14ACF1B42F}" srcOrd="4" destOrd="0" presId="urn:microsoft.com/office/officeart/2005/8/layout/cycle5"/>
    <dgm:cxn modelId="{CC60EE44-DDA7-4646-A435-C21C97415FC3}" type="presParOf" srcId="{AF4DE7B0-A9E9-41F3-896B-70ED3A031FE9}" destId="{F7C8E077-3CBC-4BEC-AB25-08844E23E66E}" srcOrd="5" destOrd="0" presId="urn:microsoft.com/office/officeart/2005/8/layout/cycle5"/>
    <dgm:cxn modelId="{4BF8BA16-23E7-4060-BF3E-0588E0D9C8F3}" type="presParOf" srcId="{AF4DE7B0-A9E9-41F3-896B-70ED3A031FE9}" destId="{DA8CFDD6-5F50-48A1-9695-EFCCA27CF9BA}" srcOrd="6" destOrd="0" presId="urn:microsoft.com/office/officeart/2005/8/layout/cycle5"/>
    <dgm:cxn modelId="{652AE994-1CAA-4985-8E93-40D5C0600479}" type="presParOf" srcId="{AF4DE7B0-A9E9-41F3-896B-70ED3A031FE9}" destId="{584748C8-E9FD-4F7E-A607-A011E408DBC0}" srcOrd="7" destOrd="0" presId="urn:microsoft.com/office/officeart/2005/8/layout/cycle5"/>
    <dgm:cxn modelId="{49E35A69-8DD7-4A5C-AC11-E200F04739E1}" type="presParOf" srcId="{AF4DE7B0-A9E9-41F3-896B-70ED3A031FE9}" destId="{731278CF-4471-445C-B686-A68FF7956929}" srcOrd="8" destOrd="0" presId="urn:microsoft.com/office/officeart/2005/8/layout/cycle5"/>
    <dgm:cxn modelId="{B77DDFB9-3C43-479C-8209-C0DFA01A141F}" type="presParOf" srcId="{AF4DE7B0-A9E9-41F3-896B-70ED3A031FE9}" destId="{AECC0508-F731-48EE-8FE0-2D9CF9BCDEAF}" srcOrd="9" destOrd="0" presId="urn:microsoft.com/office/officeart/2005/8/layout/cycle5"/>
    <dgm:cxn modelId="{5D4EE270-A61D-416A-8A6B-BE822A000487}" type="presParOf" srcId="{AF4DE7B0-A9E9-41F3-896B-70ED3A031FE9}" destId="{895CF252-3679-4969-9AA8-5EC0F55874B4}" srcOrd="10" destOrd="0" presId="urn:microsoft.com/office/officeart/2005/8/layout/cycle5"/>
    <dgm:cxn modelId="{6177DF99-EE56-43BF-8DE7-3C8ACA20F118}" type="presParOf" srcId="{AF4DE7B0-A9E9-41F3-896B-70ED3A031FE9}" destId="{E54DB4B1-9C97-4012-B00E-504C9F9DDDD2}" srcOrd="11" destOrd="0" presId="urn:microsoft.com/office/officeart/2005/8/layout/cycle5"/>
    <dgm:cxn modelId="{E4B7BC73-3481-43C4-B7AE-12C0669283A8}" type="presParOf" srcId="{AF4DE7B0-A9E9-41F3-896B-70ED3A031FE9}" destId="{4D634449-3559-4D5F-A3A6-B071CB9531FE}" srcOrd="12" destOrd="0" presId="urn:microsoft.com/office/officeart/2005/8/layout/cycle5"/>
    <dgm:cxn modelId="{2A08299B-CAF8-4552-842E-BA0DAAE7AE46}" type="presParOf" srcId="{AF4DE7B0-A9E9-41F3-896B-70ED3A031FE9}" destId="{A9DDB136-0A5E-4DCA-80D4-AB7861D1F328}" srcOrd="13" destOrd="0" presId="urn:microsoft.com/office/officeart/2005/8/layout/cycle5"/>
    <dgm:cxn modelId="{B3AC74A9-7E0B-411E-9BF1-625706F6EA2A}" type="presParOf" srcId="{AF4DE7B0-A9E9-41F3-896B-70ED3A031FE9}" destId="{64CFC414-E37D-47FE-A4DB-719B964D221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8576A-6D7E-43ED-97CD-DE4253D15EA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4AE18-3C25-45A8-9FCA-4C5C0918E098}">
      <dgm:prSet phldrT="[Text]"/>
      <dgm:spPr/>
      <dgm:t>
        <a:bodyPr/>
        <a:lstStyle/>
        <a:p>
          <a:r>
            <a:rPr lang="en-US" dirty="0"/>
            <a:t>Stall</a:t>
          </a:r>
        </a:p>
      </dgm:t>
    </dgm:pt>
    <dgm:pt modelId="{20C05F77-B47B-4721-8DC9-1BF79DBA11FF}" type="parTrans" cxnId="{0A9F5864-97D4-4221-A0B3-83F0AA768AD1}">
      <dgm:prSet/>
      <dgm:spPr/>
      <dgm:t>
        <a:bodyPr/>
        <a:lstStyle/>
        <a:p>
          <a:endParaRPr lang="en-US"/>
        </a:p>
      </dgm:t>
    </dgm:pt>
    <dgm:pt modelId="{0DB6FB30-3F2C-411A-BA1B-9D8FAD3AC458}" type="sibTrans" cxnId="{0A9F5864-97D4-4221-A0B3-83F0AA768AD1}">
      <dgm:prSet/>
      <dgm:spPr/>
      <dgm:t>
        <a:bodyPr/>
        <a:lstStyle/>
        <a:p>
          <a:endParaRPr lang="en-US" dirty="0"/>
        </a:p>
      </dgm:t>
    </dgm:pt>
    <dgm:pt modelId="{7EFD0CF7-CE6F-4C24-A4BB-C474C8DC3AA2}">
      <dgm:prSet phldrT="[Text]"/>
      <dgm:spPr/>
      <dgm:t>
        <a:bodyPr/>
        <a:lstStyle/>
        <a:p>
          <a:r>
            <a:rPr lang="en-US" dirty="0"/>
            <a:t>Composter #2</a:t>
          </a:r>
        </a:p>
      </dgm:t>
    </dgm:pt>
    <dgm:pt modelId="{EE81B683-347B-4CBE-A1F9-EA925538020F}" type="parTrans" cxnId="{2DB284D3-36C9-49A6-9F75-29850E91D1BB}">
      <dgm:prSet/>
      <dgm:spPr/>
      <dgm:t>
        <a:bodyPr/>
        <a:lstStyle/>
        <a:p>
          <a:endParaRPr lang="en-US"/>
        </a:p>
      </dgm:t>
    </dgm:pt>
    <dgm:pt modelId="{C32E2A1F-A750-4581-9260-4C1AF3912CF1}" type="sibTrans" cxnId="{2DB284D3-36C9-49A6-9F75-29850E91D1BB}">
      <dgm:prSet/>
      <dgm:spPr/>
      <dgm:t>
        <a:bodyPr/>
        <a:lstStyle/>
        <a:p>
          <a:endParaRPr lang="en-US" dirty="0"/>
        </a:p>
      </dgm:t>
    </dgm:pt>
    <dgm:pt modelId="{D2ABAB0B-65A9-4B36-8A75-2AE5DDB17282}">
      <dgm:prSet phldrT="[Text]"/>
      <dgm:spPr/>
      <dgm:t>
        <a:bodyPr/>
        <a:lstStyle/>
        <a:p>
          <a:r>
            <a:rPr lang="en-US" dirty="0"/>
            <a:t>Composter #1</a:t>
          </a:r>
        </a:p>
      </dgm:t>
    </dgm:pt>
    <dgm:pt modelId="{070EF5D1-8F12-40A0-9DE7-0EC0E0F62276}" type="parTrans" cxnId="{F5883F3A-D53D-48DD-8151-9183B3F40861}">
      <dgm:prSet/>
      <dgm:spPr/>
      <dgm:t>
        <a:bodyPr/>
        <a:lstStyle/>
        <a:p>
          <a:endParaRPr lang="en-US"/>
        </a:p>
      </dgm:t>
    </dgm:pt>
    <dgm:pt modelId="{C894C578-F40F-44C5-86ED-DF4B3264F9DC}" type="sibTrans" cxnId="{F5883F3A-D53D-48DD-8151-9183B3F40861}">
      <dgm:prSet/>
      <dgm:spPr/>
      <dgm:t>
        <a:bodyPr/>
        <a:lstStyle/>
        <a:p>
          <a:endParaRPr lang="en-US" dirty="0"/>
        </a:p>
      </dgm:t>
    </dgm:pt>
    <dgm:pt modelId="{13DC766C-901F-4726-8B08-A6116D1B5894}" type="pres">
      <dgm:prSet presAssocID="{3FE8576A-6D7E-43ED-97CD-DE4253D15EA0}" presName="Name0" presStyleCnt="0">
        <dgm:presLayoutVars>
          <dgm:dir/>
          <dgm:resizeHandles val="exact"/>
        </dgm:presLayoutVars>
      </dgm:prSet>
      <dgm:spPr/>
    </dgm:pt>
    <dgm:pt modelId="{7B236CCF-9C8E-4DAA-9EFB-6AD08F2B02B9}" type="pres">
      <dgm:prSet presAssocID="{B2B4AE18-3C25-45A8-9FCA-4C5C0918E098}" presName="node" presStyleLbl="node1" presStyleIdx="0" presStyleCnt="3">
        <dgm:presLayoutVars>
          <dgm:bulletEnabled val="1"/>
        </dgm:presLayoutVars>
      </dgm:prSet>
      <dgm:spPr/>
    </dgm:pt>
    <dgm:pt modelId="{2C6B365A-423C-48F0-B551-44D778FED7BA}" type="pres">
      <dgm:prSet presAssocID="{0DB6FB30-3F2C-411A-BA1B-9D8FAD3AC458}" presName="sibTrans" presStyleLbl="sibTrans2D1" presStyleIdx="0" presStyleCnt="3"/>
      <dgm:spPr/>
    </dgm:pt>
    <dgm:pt modelId="{517537B0-1BF9-4A95-8F81-061E1CCB3897}" type="pres">
      <dgm:prSet presAssocID="{0DB6FB30-3F2C-411A-BA1B-9D8FAD3AC458}" presName="connectorText" presStyleLbl="sibTrans2D1" presStyleIdx="0" presStyleCnt="3"/>
      <dgm:spPr/>
    </dgm:pt>
    <dgm:pt modelId="{D76A845B-C8C7-48B0-B55D-03351EC07680}" type="pres">
      <dgm:prSet presAssocID="{7EFD0CF7-CE6F-4C24-A4BB-C474C8DC3AA2}" presName="node" presStyleLbl="node1" presStyleIdx="1" presStyleCnt="3">
        <dgm:presLayoutVars>
          <dgm:bulletEnabled val="1"/>
        </dgm:presLayoutVars>
      </dgm:prSet>
      <dgm:spPr/>
    </dgm:pt>
    <dgm:pt modelId="{5AEA2255-0464-4981-8C19-1B9CC99B847D}" type="pres">
      <dgm:prSet presAssocID="{C32E2A1F-A750-4581-9260-4C1AF3912CF1}" presName="sibTrans" presStyleLbl="sibTrans2D1" presStyleIdx="1" presStyleCnt="3" custScaleY="164067" custLinFactNeighborX="11192" custLinFactNeighborY="-21189"/>
      <dgm:spPr/>
    </dgm:pt>
    <dgm:pt modelId="{82071D5A-C1CF-4510-9547-91B5B705C171}" type="pres">
      <dgm:prSet presAssocID="{C32E2A1F-A750-4581-9260-4C1AF3912CF1}" presName="connectorText" presStyleLbl="sibTrans2D1" presStyleIdx="1" presStyleCnt="3"/>
      <dgm:spPr/>
    </dgm:pt>
    <dgm:pt modelId="{9E9D633E-6253-4B96-80ED-1FE711A0EB49}" type="pres">
      <dgm:prSet presAssocID="{D2ABAB0B-65A9-4B36-8A75-2AE5DDB17282}" presName="node" presStyleLbl="node1" presStyleIdx="2" presStyleCnt="3">
        <dgm:presLayoutVars>
          <dgm:bulletEnabled val="1"/>
        </dgm:presLayoutVars>
      </dgm:prSet>
      <dgm:spPr/>
    </dgm:pt>
    <dgm:pt modelId="{2347CCAB-3B4B-4988-8969-A16C450E4ABF}" type="pres">
      <dgm:prSet presAssocID="{C894C578-F40F-44C5-86ED-DF4B3264F9DC}" presName="sibTrans" presStyleLbl="sibTrans2D1" presStyleIdx="2" presStyleCnt="3" custScaleX="85838" custScaleY="108911"/>
      <dgm:spPr/>
    </dgm:pt>
    <dgm:pt modelId="{6FD08CBC-DB05-441D-B879-585C292F5660}" type="pres">
      <dgm:prSet presAssocID="{C894C578-F40F-44C5-86ED-DF4B3264F9DC}" presName="connectorText" presStyleLbl="sibTrans2D1" presStyleIdx="2" presStyleCnt="3"/>
      <dgm:spPr/>
    </dgm:pt>
  </dgm:ptLst>
  <dgm:cxnLst>
    <dgm:cxn modelId="{26F41113-8052-47AD-BF82-1A404A935D77}" type="presOf" srcId="{C32E2A1F-A750-4581-9260-4C1AF3912CF1}" destId="{82071D5A-C1CF-4510-9547-91B5B705C171}" srcOrd="1" destOrd="0" presId="urn:microsoft.com/office/officeart/2005/8/layout/cycle7"/>
    <dgm:cxn modelId="{B2EEF61A-E52A-4FA7-96B6-ECB1FB16C0CA}" type="presOf" srcId="{0DB6FB30-3F2C-411A-BA1B-9D8FAD3AC458}" destId="{2C6B365A-423C-48F0-B551-44D778FED7BA}" srcOrd="0" destOrd="0" presId="urn:microsoft.com/office/officeart/2005/8/layout/cycle7"/>
    <dgm:cxn modelId="{C4BCB723-83A7-4F1D-891A-15F82CC091BF}" type="presOf" srcId="{C32E2A1F-A750-4581-9260-4C1AF3912CF1}" destId="{5AEA2255-0464-4981-8C19-1B9CC99B847D}" srcOrd="0" destOrd="0" presId="urn:microsoft.com/office/officeart/2005/8/layout/cycle7"/>
    <dgm:cxn modelId="{4DFFBE29-5123-4495-9BDB-B8BB59CEA9DB}" type="presOf" srcId="{7EFD0CF7-CE6F-4C24-A4BB-C474C8DC3AA2}" destId="{D76A845B-C8C7-48B0-B55D-03351EC07680}" srcOrd="0" destOrd="0" presId="urn:microsoft.com/office/officeart/2005/8/layout/cycle7"/>
    <dgm:cxn modelId="{01040431-2BD6-4214-BC08-6A25264A162A}" type="presOf" srcId="{D2ABAB0B-65A9-4B36-8A75-2AE5DDB17282}" destId="{9E9D633E-6253-4B96-80ED-1FE711A0EB49}" srcOrd="0" destOrd="0" presId="urn:microsoft.com/office/officeart/2005/8/layout/cycle7"/>
    <dgm:cxn modelId="{F5883F3A-D53D-48DD-8151-9183B3F40861}" srcId="{3FE8576A-6D7E-43ED-97CD-DE4253D15EA0}" destId="{D2ABAB0B-65A9-4B36-8A75-2AE5DDB17282}" srcOrd="2" destOrd="0" parTransId="{070EF5D1-8F12-40A0-9DE7-0EC0E0F62276}" sibTransId="{C894C578-F40F-44C5-86ED-DF4B3264F9DC}"/>
    <dgm:cxn modelId="{372BB63C-A6C3-4C27-A69C-0442B770BA40}" type="presOf" srcId="{C894C578-F40F-44C5-86ED-DF4B3264F9DC}" destId="{2347CCAB-3B4B-4988-8969-A16C450E4ABF}" srcOrd="0" destOrd="0" presId="urn:microsoft.com/office/officeart/2005/8/layout/cycle7"/>
    <dgm:cxn modelId="{49E37F3D-EA2D-4A30-9E42-0B4BE13793A7}" type="presOf" srcId="{0DB6FB30-3F2C-411A-BA1B-9D8FAD3AC458}" destId="{517537B0-1BF9-4A95-8F81-061E1CCB3897}" srcOrd="1" destOrd="0" presId="urn:microsoft.com/office/officeart/2005/8/layout/cycle7"/>
    <dgm:cxn modelId="{DEE74060-B1C2-4636-A15A-253CAF2A2876}" type="presOf" srcId="{B2B4AE18-3C25-45A8-9FCA-4C5C0918E098}" destId="{7B236CCF-9C8E-4DAA-9EFB-6AD08F2B02B9}" srcOrd="0" destOrd="0" presId="urn:microsoft.com/office/officeart/2005/8/layout/cycle7"/>
    <dgm:cxn modelId="{99E9F342-C15D-4512-BF3B-9B8D10A6D55D}" type="presOf" srcId="{3FE8576A-6D7E-43ED-97CD-DE4253D15EA0}" destId="{13DC766C-901F-4726-8B08-A6116D1B5894}" srcOrd="0" destOrd="0" presId="urn:microsoft.com/office/officeart/2005/8/layout/cycle7"/>
    <dgm:cxn modelId="{0A9F5864-97D4-4221-A0B3-83F0AA768AD1}" srcId="{3FE8576A-6D7E-43ED-97CD-DE4253D15EA0}" destId="{B2B4AE18-3C25-45A8-9FCA-4C5C0918E098}" srcOrd="0" destOrd="0" parTransId="{20C05F77-B47B-4721-8DC9-1BF79DBA11FF}" sibTransId="{0DB6FB30-3F2C-411A-BA1B-9D8FAD3AC458}"/>
    <dgm:cxn modelId="{09E8A071-2D44-4698-83BD-99BA2B4479F4}" type="presOf" srcId="{C894C578-F40F-44C5-86ED-DF4B3264F9DC}" destId="{6FD08CBC-DB05-441D-B879-585C292F5660}" srcOrd="1" destOrd="0" presId="urn:microsoft.com/office/officeart/2005/8/layout/cycle7"/>
    <dgm:cxn modelId="{2DB284D3-36C9-49A6-9F75-29850E91D1BB}" srcId="{3FE8576A-6D7E-43ED-97CD-DE4253D15EA0}" destId="{7EFD0CF7-CE6F-4C24-A4BB-C474C8DC3AA2}" srcOrd="1" destOrd="0" parTransId="{EE81B683-347B-4CBE-A1F9-EA925538020F}" sibTransId="{C32E2A1F-A750-4581-9260-4C1AF3912CF1}"/>
    <dgm:cxn modelId="{44E304D0-C895-4654-AE13-19CB37F1BA60}" type="presParOf" srcId="{13DC766C-901F-4726-8B08-A6116D1B5894}" destId="{7B236CCF-9C8E-4DAA-9EFB-6AD08F2B02B9}" srcOrd="0" destOrd="0" presId="urn:microsoft.com/office/officeart/2005/8/layout/cycle7"/>
    <dgm:cxn modelId="{340AA99C-8367-4560-8E2D-FAFB571BBC7F}" type="presParOf" srcId="{13DC766C-901F-4726-8B08-A6116D1B5894}" destId="{2C6B365A-423C-48F0-B551-44D778FED7BA}" srcOrd="1" destOrd="0" presId="urn:microsoft.com/office/officeart/2005/8/layout/cycle7"/>
    <dgm:cxn modelId="{79558293-F034-4F06-A6E5-573D7F6C05FE}" type="presParOf" srcId="{2C6B365A-423C-48F0-B551-44D778FED7BA}" destId="{517537B0-1BF9-4A95-8F81-061E1CCB3897}" srcOrd="0" destOrd="0" presId="urn:microsoft.com/office/officeart/2005/8/layout/cycle7"/>
    <dgm:cxn modelId="{E42958D2-FF37-40BE-AB36-CF3F5D3E1747}" type="presParOf" srcId="{13DC766C-901F-4726-8B08-A6116D1B5894}" destId="{D76A845B-C8C7-48B0-B55D-03351EC07680}" srcOrd="2" destOrd="0" presId="urn:microsoft.com/office/officeart/2005/8/layout/cycle7"/>
    <dgm:cxn modelId="{551CC25F-CCDC-43EC-AC51-7CA62028549C}" type="presParOf" srcId="{13DC766C-901F-4726-8B08-A6116D1B5894}" destId="{5AEA2255-0464-4981-8C19-1B9CC99B847D}" srcOrd="3" destOrd="0" presId="urn:microsoft.com/office/officeart/2005/8/layout/cycle7"/>
    <dgm:cxn modelId="{F08ED398-A2AB-4AD9-8E90-CF5EBC8CC741}" type="presParOf" srcId="{5AEA2255-0464-4981-8C19-1B9CC99B847D}" destId="{82071D5A-C1CF-4510-9547-91B5B705C171}" srcOrd="0" destOrd="0" presId="urn:microsoft.com/office/officeart/2005/8/layout/cycle7"/>
    <dgm:cxn modelId="{D65556EF-1E8F-49C8-B48C-88CFFB60BA84}" type="presParOf" srcId="{13DC766C-901F-4726-8B08-A6116D1B5894}" destId="{9E9D633E-6253-4B96-80ED-1FE711A0EB49}" srcOrd="4" destOrd="0" presId="urn:microsoft.com/office/officeart/2005/8/layout/cycle7"/>
    <dgm:cxn modelId="{6EC7DDB1-5EC6-465C-BA70-0F3A5E27E0F1}" type="presParOf" srcId="{13DC766C-901F-4726-8B08-A6116D1B5894}" destId="{2347CCAB-3B4B-4988-8969-A16C450E4ABF}" srcOrd="5" destOrd="0" presId="urn:microsoft.com/office/officeart/2005/8/layout/cycle7"/>
    <dgm:cxn modelId="{7F804F33-3A70-4AEB-ACC0-2FB5A22C6BF7}" type="presParOf" srcId="{2347CCAB-3B4B-4988-8969-A16C450E4ABF}" destId="{6FD08CBC-DB05-441D-B879-585C292F56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8576A-6D7E-43ED-97CD-DE4253D15EA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4AE18-3C25-45A8-9FCA-4C5C0918E098}">
      <dgm:prSet phldrT="[Text]"/>
      <dgm:spPr/>
      <dgm:t>
        <a:bodyPr/>
        <a:lstStyle/>
        <a:p>
          <a:r>
            <a:rPr lang="en-US" dirty="0"/>
            <a:t>Stall</a:t>
          </a:r>
        </a:p>
      </dgm:t>
    </dgm:pt>
    <dgm:pt modelId="{20C05F77-B47B-4721-8DC9-1BF79DBA11FF}" type="parTrans" cxnId="{0A9F5864-97D4-4221-A0B3-83F0AA768AD1}">
      <dgm:prSet/>
      <dgm:spPr/>
      <dgm:t>
        <a:bodyPr/>
        <a:lstStyle/>
        <a:p>
          <a:endParaRPr lang="en-US"/>
        </a:p>
      </dgm:t>
    </dgm:pt>
    <dgm:pt modelId="{0DB6FB30-3F2C-411A-BA1B-9D8FAD3AC458}" type="sibTrans" cxnId="{0A9F5864-97D4-4221-A0B3-83F0AA768AD1}">
      <dgm:prSet/>
      <dgm:spPr/>
      <dgm:t>
        <a:bodyPr/>
        <a:lstStyle/>
        <a:p>
          <a:endParaRPr lang="en-US" dirty="0"/>
        </a:p>
      </dgm:t>
    </dgm:pt>
    <dgm:pt modelId="{7EFD0CF7-CE6F-4C24-A4BB-C474C8DC3AA2}">
      <dgm:prSet phldrT="[Text]"/>
      <dgm:spPr/>
      <dgm:t>
        <a:bodyPr/>
        <a:lstStyle/>
        <a:p>
          <a:r>
            <a:rPr lang="en-US" dirty="0"/>
            <a:t>Composter #2</a:t>
          </a:r>
        </a:p>
      </dgm:t>
    </dgm:pt>
    <dgm:pt modelId="{EE81B683-347B-4CBE-A1F9-EA925538020F}" type="parTrans" cxnId="{2DB284D3-36C9-49A6-9F75-29850E91D1BB}">
      <dgm:prSet/>
      <dgm:spPr/>
      <dgm:t>
        <a:bodyPr/>
        <a:lstStyle/>
        <a:p>
          <a:endParaRPr lang="en-US"/>
        </a:p>
      </dgm:t>
    </dgm:pt>
    <dgm:pt modelId="{C32E2A1F-A750-4581-9260-4C1AF3912CF1}" type="sibTrans" cxnId="{2DB284D3-36C9-49A6-9F75-29850E91D1BB}">
      <dgm:prSet/>
      <dgm:spPr/>
      <dgm:t>
        <a:bodyPr/>
        <a:lstStyle/>
        <a:p>
          <a:endParaRPr lang="en-US" dirty="0"/>
        </a:p>
      </dgm:t>
    </dgm:pt>
    <dgm:pt modelId="{D2ABAB0B-65A9-4B36-8A75-2AE5DDB17282}">
      <dgm:prSet phldrT="[Text]"/>
      <dgm:spPr/>
      <dgm:t>
        <a:bodyPr/>
        <a:lstStyle/>
        <a:p>
          <a:r>
            <a:rPr lang="en-US" dirty="0"/>
            <a:t>Composter #1</a:t>
          </a:r>
        </a:p>
      </dgm:t>
    </dgm:pt>
    <dgm:pt modelId="{070EF5D1-8F12-40A0-9DE7-0EC0E0F62276}" type="parTrans" cxnId="{F5883F3A-D53D-48DD-8151-9183B3F40861}">
      <dgm:prSet/>
      <dgm:spPr/>
      <dgm:t>
        <a:bodyPr/>
        <a:lstStyle/>
        <a:p>
          <a:endParaRPr lang="en-US"/>
        </a:p>
      </dgm:t>
    </dgm:pt>
    <dgm:pt modelId="{C894C578-F40F-44C5-86ED-DF4B3264F9DC}" type="sibTrans" cxnId="{F5883F3A-D53D-48DD-8151-9183B3F40861}">
      <dgm:prSet/>
      <dgm:spPr/>
      <dgm:t>
        <a:bodyPr/>
        <a:lstStyle/>
        <a:p>
          <a:endParaRPr lang="en-US" dirty="0"/>
        </a:p>
      </dgm:t>
    </dgm:pt>
    <dgm:pt modelId="{13DC766C-901F-4726-8B08-A6116D1B5894}" type="pres">
      <dgm:prSet presAssocID="{3FE8576A-6D7E-43ED-97CD-DE4253D15EA0}" presName="Name0" presStyleCnt="0">
        <dgm:presLayoutVars>
          <dgm:dir/>
          <dgm:resizeHandles val="exact"/>
        </dgm:presLayoutVars>
      </dgm:prSet>
      <dgm:spPr/>
    </dgm:pt>
    <dgm:pt modelId="{7B236CCF-9C8E-4DAA-9EFB-6AD08F2B02B9}" type="pres">
      <dgm:prSet presAssocID="{B2B4AE18-3C25-45A8-9FCA-4C5C0918E098}" presName="node" presStyleLbl="node1" presStyleIdx="0" presStyleCnt="3">
        <dgm:presLayoutVars>
          <dgm:bulletEnabled val="1"/>
        </dgm:presLayoutVars>
      </dgm:prSet>
      <dgm:spPr/>
    </dgm:pt>
    <dgm:pt modelId="{2C6B365A-423C-48F0-B551-44D778FED7BA}" type="pres">
      <dgm:prSet presAssocID="{0DB6FB30-3F2C-411A-BA1B-9D8FAD3AC458}" presName="sibTrans" presStyleLbl="sibTrans2D1" presStyleIdx="0" presStyleCnt="3"/>
      <dgm:spPr/>
    </dgm:pt>
    <dgm:pt modelId="{517537B0-1BF9-4A95-8F81-061E1CCB3897}" type="pres">
      <dgm:prSet presAssocID="{0DB6FB30-3F2C-411A-BA1B-9D8FAD3AC458}" presName="connectorText" presStyleLbl="sibTrans2D1" presStyleIdx="0" presStyleCnt="3"/>
      <dgm:spPr/>
    </dgm:pt>
    <dgm:pt modelId="{D76A845B-C8C7-48B0-B55D-03351EC07680}" type="pres">
      <dgm:prSet presAssocID="{7EFD0CF7-CE6F-4C24-A4BB-C474C8DC3AA2}" presName="node" presStyleLbl="node1" presStyleIdx="1" presStyleCnt="3">
        <dgm:presLayoutVars>
          <dgm:bulletEnabled val="1"/>
        </dgm:presLayoutVars>
      </dgm:prSet>
      <dgm:spPr/>
    </dgm:pt>
    <dgm:pt modelId="{5AEA2255-0464-4981-8C19-1B9CC99B847D}" type="pres">
      <dgm:prSet presAssocID="{C32E2A1F-A750-4581-9260-4C1AF3912CF1}" presName="sibTrans" presStyleLbl="sibTrans2D1" presStyleIdx="1" presStyleCnt="3" custScaleY="164067"/>
      <dgm:spPr/>
    </dgm:pt>
    <dgm:pt modelId="{82071D5A-C1CF-4510-9547-91B5B705C171}" type="pres">
      <dgm:prSet presAssocID="{C32E2A1F-A750-4581-9260-4C1AF3912CF1}" presName="connectorText" presStyleLbl="sibTrans2D1" presStyleIdx="1" presStyleCnt="3"/>
      <dgm:spPr/>
    </dgm:pt>
    <dgm:pt modelId="{9E9D633E-6253-4B96-80ED-1FE711A0EB49}" type="pres">
      <dgm:prSet presAssocID="{D2ABAB0B-65A9-4B36-8A75-2AE5DDB17282}" presName="node" presStyleLbl="node1" presStyleIdx="2" presStyleCnt="3">
        <dgm:presLayoutVars>
          <dgm:bulletEnabled val="1"/>
        </dgm:presLayoutVars>
      </dgm:prSet>
      <dgm:spPr/>
    </dgm:pt>
    <dgm:pt modelId="{2347CCAB-3B4B-4988-8969-A16C450E4ABF}" type="pres">
      <dgm:prSet presAssocID="{C894C578-F40F-44C5-86ED-DF4B3264F9DC}" presName="sibTrans" presStyleLbl="sibTrans2D1" presStyleIdx="2" presStyleCnt="3" custScaleX="85838" custScaleY="108911"/>
      <dgm:spPr/>
    </dgm:pt>
    <dgm:pt modelId="{6FD08CBC-DB05-441D-B879-585C292F5660}" type="pres">
      <dgm:prSet presAssocID="{C894C578-F40F-44C5-86ED-DF4B3264F9DC}" presName="connectorText" presStyleLbl="sibTrans2D1" presStyleIdx="2" presStyleCnt="3"/>
      <dgm:spPr/>
    </dgm:pt>
  </dgm:ptLst>
  <dgm:cxnLst>
    <dgm:cxn modelId="{26F41113-8052-47AD-BF82-1A404A935D77}" type="presOf" srcId="{C32E2A1F-A750-4581-9260-4C1AF3912CF1}" destId="{82071D5A-C1CF-4510-9547-91B5B705C171}" srcOrd="1" destOrd="0" presId="urn:microsoft.com/office/officeart/2005/8/layout/cycle7"/>
    <dgm:cxn modelId="{B2EEF61A-E52A-4FA7-96B6-ECB1FB16C0CA}" type="presOf" srcId="{0DB6FB30-3F2C-411A-BA1B-9D8FAD3AC458}" destId="{2C6B365A-423C-48F0-B551-44D778FED7BA}" srcOrd="0" destOrd="0" presId="urn:microsoft.com/office/officeart/2005/8/layout/cycle7"/>
    <dgm:cxn modelId="{C4BCB723-83A7-4F1D-891A-15F82CC091BF}" type="presOf" srcId="{C32E2A1F-A750-4581-9260-4C1AF3912CF1}" destId="{5AEA2255-0464-4981-8C19-1B9CC99B847D}" srcOrd="0" destOrd="0" presId="urn:microsoft.com/office/officeart/2005/8/layout/cycle7"/>
    <dgm:cxn modelId="{4DFFBE29-5123-4495-9BDB-B8BB59CEA9DB}" type="presOf" srcId="{7EFD0CF7-CE6F-4C24-A4BB-C474C8DC3AA2}" destId="{D76A845B-C8C7-48B0-B55D-03351EC07680}" srcOrd="0" destOrd="0" presId="urn:microsoft.com/office/officeart/2005/8/layout/cycle7"/>
    <dgm:cxn modelId="{01040431-2BD6-4214-BC08-6A25264A162A}" type="presOf" srcId="{D2ABAB0B-65A9-4B36-8A75-2AE5DDB17282}" destId="{9E9D633E-6253-4B96-80ED-1FE711A0EB49}" srcOrd="0" destOrd="0" presId="urn:microsoft.com/office/officeart/2005/8/layout/cycle7"/>
    <dgm:cxn modelId="{F5883F3A-D53D-48DD-8151-9183B3F40861}" srcId="{3FE8576A-6D7E-43ED-97CD-DE4253D15EA0}" destId="{D2ABAB0B-65A9-4B36-8A75-2AE5DDB17282}" srcOrd="2" destOrd="0" parTransId="{070EF5D1-8F12-40A0-9DE7-0EC0E0F62276}" sibTransId="{C894C578-F40F-44C5-86ED-DF4B3264F9DC}"/>
    <dgm:cxn modelId="{372BB63C-A6C3-4C27-A69C-0442B770BA40}" type="presOf" srcId="{C894C578-F40F-44C5-86ED-DF4B3264F9DC}" destId="{2347CCAB-3B4B-4988-8969-A16C450E4ABF}" srcOrd="0" destOrd="0" presId="urn:microsoft.com/office/officeart/2005/8/layout/cycle7"/>
    <dgm:cxn modelId="{49E37F3D-EA2D-4A30-9E42-0B4BE13793A7}" type="presOf" srcId="{0DB6FB30-3F2C-411A-BA1B-9D8FAD3AC458}" destId="{517537B0-1BF9-4A95-8F81-061E1CCB3897}" srcOrd="1" destOrd="0" presId="urn:microsoft.com/office/officeart/2005/8/layout/cycle7"/>
    <dgm:cxn modelId="{DEE74060-B1C2-4636-A15A-253CAF2A2876}" type="presOf" srcId="{B2B4AE18-3C25-45A8-9FCA-4C5C0918E098}" destId="{7B236CCF-9C8E-4DAA-9EFB-6AD08F2B02B9}" srcOrd="0" destOrd="0" presId="urn:microsoft.com/office/officeart/2005/8/layout/cycle7"/>
    <dgm:cxn modelId="{99E9F342-C15D-4512-BF3B-9B8D10A6D55D}" type="presOf" srcId="{3FE8576A-6D7E-43ED-97CD-DE4253D15EA0}" destId="{13DC766C-901F-4726-8B08-A6116D1B5894}" srcOrd="0" destOrd="0" presId="urn:microsoft.com/office/officeart/2005/8/layout/cycle7"/>
    <dgm:cxn modelId="{0A9F5864-97D4-4221-A0B3-83F0AA768AD1}" srcId="{3FE8576A-6D7E-43ED-97CD-DE4253D15EA0}" destId="{B2B4AE18-3C25-45A8-9FCA-4C5C0918E098}" srcOrd="0" destOrd="0" parTransId="{20C05F77-B47B-4721-8DC9-1BF79DBA11FF}" sibTransId="{0DB6FB30-3F2C-411A-BA1B-9D8FAD3AC458}"/>
    <dgm:cxn modelId="{09E8A071-2D44-4698-83BD-99BA2B4479F4}" type="presOf" srcId="{C894C578-F40F-44C5-86ED-DF4B3264F9DC}" destId="{6FD08CBC-DB05-441D-B879-585C292F5660}" srcOrd="1" destOrd="0" presId="urn:microsoft.com/office/officeart/2005/8/layout/cycle7"/>
    <dgm:cxn modelId="{2DB284D3-36C9-49A6-9F75-29850E91D1BB}" srcId="{3FE8576A-6D7E-43ED-97CD-DE4253D15EA0}" destId="{7EFD0CF7-CE6F-4C24-A4BB-C474C8DC3AA2}" srcOrd="1" destOrd="0" parTransId="{EE81B683-347B-4CBE-A1F9-EA925538020F}" sibTransId="{C32E2A1F-A750-4581-9260-4C1AF3912CF1}"/>
    <dgm:cxn modelId="{44E304D0-C895-4654-AE13-19CB37F1BA60}" type="presParOf" srcId="{13DC766C-901F-4726-8B08-A6116D1B5894}" destId="{7B236CCF-9C8E-4DAA-9EFB-6AD08F2B02B9}" srcOrd="0" destOrd="0" presId="urn:microsoft.com/office/officeart/2005/8/layout/cycle7"/>
    <dgm:cxn modelId="{340AA99C-8367-4560-8E2D-FAFB571BBC7F}" type="presParOf" srcId="{13DC766C-901F-4726-8B08-A6116D1B5894}" destId="{2C6B365A-423C-48F0-B551-44D778FED7BA}" srcOrd="1" destOrd="0" presId="urn:microsoft.com/office/officeart/2005/8/layout/cycle7"/>
    <dgm:cxn modelId="{79558293-F034-4F06-A6E5-573D7F6C05FE}" type="presParOf" srcId="{2C6B365A-423C-48F0-B551-44D778FED7BA}" destId="{517537B0-1BF9-4A95-8F81-061E1CCB3897}" srcOrd="0" destOrd="0" presId="urn:microsoft.com/office/officeart/2005/8/layout/cycle7"/>
    <dgm:cxn modelId="{E42958D2-FF37-40BE-AB36-CF3F5D3E1747}" type="presParOf" srcId="{13DC766C-901F-4726-8B08-A6116D1B5894}" destId="{D76A845B-C8C7-48B0-B55D-03351EC07680}" srcOrd="2" destOrd="0" presId="urn:microsoft.com/office/officeart/2005/8/layout/cycle7"/>
    <dgm:cxn modelId="{551CC25F-CCDC-43EC-AC51-7CA62028549C}" type="presParOf" srcId="{13DC766C-901F-4726-8B08-A6116D1B5894}" destId="{5AEA2255-0464-4981-8C19-1B9CC99B847D}" srcOrd="3" destOrd="0" presId="urn:microsoft.com/office/officeart/2005/8/layout/cycle7"/>
    <dgm:cxn modelId="{F08ED398-A2AB-4AD9-8E90-CF5EBC8CC741}" type="presParOf" srcId="{5AEA2255-0464-4981-8C19-1B9CC99B847D}" destId="{82071D5A-C1CF-4510-9547-91B5B705C171}" srcOrd="0" destOrd="0" presId="urn:microsoft.com/office/officeart/2005/8/layout/cycle7"/>
    <dgm:cxn modelId="{D65556EF-1E8F-49C8-B48C-88CFFB60BA84}" type="presParOf" srcId="{13DC766C-901F-4726-8B08-A6116D1B5894}" destId="{9E9D633E-6253-4B96-80ED-1FE711A0EB49}" srcOrd="4" destOrd="0" presId="urn:microsoft.com/office/officeart/2005/8/layout/cycle7"/>
    <dgm:cxn modelId="{6EC7DDB1-5EC6-465C-BA70-0F3A5E27E0F1}" type="presParOf" srcId="{13DC766C-901F-4726-8B08-A6116D1B5894}" destId="{2347CCAB-3B4B-4988-8969-A16C450E4ABF}" srcOrd="5" destOrd="0" presId="urn:microsoft.com/office/officeart/2005/8/layout/cycle7"/>
    <dgm:cxn modelId="{7F804F33-3A70-4AEB-ACC0-2FB5A22C6BF7}" type="presParOf" srcId="{2347CCAB-3B4B-4988-8969-A16C450E4ABF}" destId="{6FD08CBC-DB05-441D-B879-585C292F5660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FA366-AB79-4003-9D01-85D210AE21EA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Stall</a:t>
          </a:r>
        </a:p>
      </dsp:txBody>
      <dsp:txXfrm>
        <a:off x="3230487" y="59640"/>
        <a:ext cx="1667024" cy="1044029"/>
      </dsp:txXfrm>
    </dsp:sp>
    <dsp:sp modelId="{60C73E07-132C-4F71-90F0-C49273A23A7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57663-030C-4FFA-99F3-502FC42EBA1D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Out-the-door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Piles</a:t>
          </a:r>
        </a:p>
      </dsp:txBody>
      <dsp:txXfrm>
        <a:off x="5427548" y="1655898"/>
        <a:ext cx="1667024" cy="1044029"/>
      </dsp:txXfrm>
    </dsp:sp>
    <dsp:sp modelId="{F7C8E077-3CBC-4BEC-AB25-08844E23E66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CFDD6-5F50-48A1-9695-EFCCA27CF9BA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Consolidated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on-site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Pile</a:t>
          </a:r>
        </a:p>
      </dsp:txBody>
      <dsp:txXfrm>
        <a:off x="4588345" y="4238698"/>
        <a:ext cx="1667024" cy="1044029"/>
      </dsp:txXfrm>
    </dsp:sp>
    <dsp:sp modelId="{731278CF-4471-445C-B686-A68FF795692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C0508-F731-48EE-8FE0-2D9CF9BCDEAF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Off-site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Pile</a:t>
          </a:r>
        </a:p>
      </dsp:txBody>
      <dsp:txXfrm>
        <a:off x="1872629" y="4238698"/>
        <a:ext cx="1667024" cy="1044029"/>
      </dsp:txXfrm>
    </dsp:sp>
    <dsp:sp modelId="{E54DB4B1-9C97-4012-B00E-504C9F9DDDD2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4449-3559-4D5F-A3A6-B071CB9531FE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Composting 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Spreading 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Disposal</a:t>
          </a:r>
        </a:p>
      </dsp:txBody>
      <dsp:txXfrm>
        <a:off x="1033427" y="1655898"/>
        <a:ext cx="1667024" cy="1044029"/>
      </dsp:txXfrm>
    </dsp:sp>
    <dsp:sp modelId="{64CFC414-E37D-47FE-A4DB-719B964D2212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36CCF-9C8E-4DAA-9EFB-6AD08F2B02B9}">
      <dsp:nvSpPr>
        <dsp:cNvPr id="0" name=""/>
        <dsp:cNvSpPr/>
      </dsp:nvSpPr>
      <dsp:spPr>
        <a:xfrm>
          <a:off x="2624415" y="1049"/>
          <a:ext cx="2300049" cy="1150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Stall</a:t>
          </a:r>
        </a:p>
      </dsp:txBody>
      <dsp:txXfrm>
        <a:off x="2658098" y="34732"/>
        <a:ext cx="2232683" cy="1082658"/>
      </dsp:txXfrm>
    </dsp:sp>
    <dsp:sp modelId="{2C6B365A-423C-48F0-B551-44D778FED7BA}">
      <dsp:nvSpPr>
        <dsp:cNvPr id="0" name=""/>
        <dsp:cNvSpPr/>
      </dsp:nvSpPr>
      <dsp:spPr>
        <a:xfrm rot="3600000">
          <a:off x="4124996" y="2018705"/>
          <a:ext cx="1197095" cy="4025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245748" y="2099207"/>
        <a:ext cx="955591" cy="241504"/>
      </dsp:txXfrm>
    </dsp:sp>
    <dsp:sp modelId="{D76A845B-C8C7-48B0-B55D-03351EC07680}">
      <dsp:nvSpPr>
        <dsp:cNvPr id="0" name=""/>
        <dsp:cNvSpPr/>
      </dsp:nvSpPr>
      <dsp:spPr>
        <a:xfrm>
          <a:off x="4522624" y="3288845"/>
          <a:ext cx="2300049" cy="1150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Composter #2</a:t>
          </a:r>
        </a:p>
      </dsp:txBody>
      <dsp:txXfrm>
        <a:off x="4556307" y="3322528"/>
        <a:ext cx="2232683" cy="1082658"/>
      </dsp:txXfrm>
    </dsp:sp>
    <dsp:sp modelId="{5AEA2255-0464-4981-8C19-1B9CC99B847D}">
      <dsp:nvSpPr>
        <dsp:cNvPr id="0" name=""/>
        <dsp:cNvSpPr/>
      </dsp:nvSpPr>
      <dsp:spPr>
        <a:xfrm rot="10800000">
          <a:off x="3309871" y="3448378"/>
          <a:ext cx="1197095" cy="6603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3507986" y="3580455"/>
        <a:ext cx="800865" cy="396229"/>
      </dsp:txXfrm>
    </dsp:sp>
    <dsp:sp modelId="{9E9D633E-6253-4B96-80ED-1FE711A0EB49}">
      <dsp:nvSpPr>
        <dsp:cNvPr id="0" name=""/>
        <dsp:cNvSpPr/>
      </dsp:nvSpPr>
      <dsp:spPr>
        <a:xfrm>
          <a:off x="726205" y="3288845"/>
          <a:ext cx="2300049" cy="1150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Composter #1</a:t>
          </a:r>
        </a:p>
      </dsp:txBody>
      <dsp:txXfrm>
        <a:off x="759888" y="3322528"/>
        <a:ext cx="2232683" cy="1082658"/>
      </dsp:txXfrm>
    </dsp:sp>
    <dsp:sp modelId="{2347CCAB-3B4B-4988-8969-A16C450E4ABF}">
      <dsp:nvSpPr>
        <dsp:cNvPr id="0" name=""/>
        <dsp:cNvSpPr/>
      </dsp:nvSpPr>
      <dsp:spPr>
        <a:xfrm rot="18000000">
          <a:off x="2311553" y="2000771"/>
          <a:ext cx="1027563" cy="4383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443066" y="2088446"/>
        <a:ext cx="764537" cy="263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36CCF-9C8E-4DAA-9EFB-6AD08F2B02B9}">
      <dsp:nvSpPr>
        <dsp:cNvPr id="0" name=""/>
        <dsp:cNvSpPr/>
      </dsp:nvSpPr>
      <dsp:spPr>
        <a:xfrm>
          <a:off x="2624415" y="1049"/>
          <a:ext cx="2300049" cy="1150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Stall</a:t>
          </a:r>
        </a:p>
      </dsp:txBody>
      <dsp:txXfrm>
        <a:off x="2658098" y="34732"/>
        <a:ext cx="2232683" cy="1082658"/>
      </dsp:txXfrm>
    </dsp:sp>
    <dsp:sp modelId="{2C6B365A-423C-48F0-B551-44D778FED7BA}">
      <dsp:nvSpPr>
        <dsp:cNvPr id="0" name=""/>
        <dsp:cNvSpPr/>
      </dsp:nvSpPr>
      <dsp:spPr>
        <a:xfrm rot="3600000">
          <a:off x="4124996" y="2018705"/>
          <a:ext cx="1197095" cy="4025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245748" y="2099207"/>
        <a:ext cx="955591" cy="241504"/>
      </dsp:txXfrm>
    </dsp:sp>
    <dsp:sp modelId="{D76A845B-C8C7-48B0-B55D-03351EC07680}">
      <dsp:nvSpPr>
        <dsp:cNvPr id="0" name=""/>
        <dsp:cNvSpPr/>
      </dsp:nvSpPr>
      <dsp:spPr>
        <a:xfrm>
          <a:off x="4522624" y="3288845"/>
          <a:ext cx="2300049" cy="1150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Composter #2</a:t>
          </a:r>
        </a:p>
      </dsp:txBody>
      <dsp:txXfrm>
        <a:off x="4556307" y="3322528"/>
        <a:ext cx="2232683" cy="1082658"/>
      </dsp:txXfrm>
    </dsp:sp>
    <dsp:sp modelId="{5AEA2255-0464-4981-8C19-1B9CC99B847D}">
      <dsp:nvSpPr>
        <dsp:cNvPr id="0" name=""/>
        <dsp:cNvSpPr/>
      </dsp:nvSpPr>
      <dsp:spPr>
        <a:xfrm rot="10800000">
          <a:off x="3175892" y="3533665"/>
          <a:ext cx="1197095" cy="6603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3374007" y="3665742"/>
        <a:ext cx="800865" cy="396229"/>
      </dsp:txXfrm>
    </dsp:sp>
    <dsp:sp modelId="{9E9D633E-6253-4B96-80ED-1FE711A0EB49}">
      <dsp:nvSpPr>
        <dsp:cNvPr id="0" name=""/>
        <dsp:cNvSpPr/>
      </dsp:nvSpPr>
      <dsp:spPr>
        <a:xfrm>
          <a:off x="726205" y="3288845"/>
          <a:ext cx="2300049" cy="1150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Composter #1</a:t>
          </a:r>
        </a:p>
      </dsp:txBody>
      <dsp:txXfrm>
        <a:off x="759888" y="3322528"/>
        <a:ext cx="2232683" cy="1082658"/>
      </dsp:txXfrm>
    </dsp:sp>
    <dsp:sp modelId="{2347CCAB-3B4B-4988-8969-A16C450E4ABF}">
      <dsp:nvSpPr>
        <dsp:cNvPr id="0" name=""/>
        <dsp:cNvSpPr/>
      </dsp:nvSpPr>
      <dsp:spPr>
        <a:xfrm rot="18000000">
          <a:off x="2311553" y="2000771"/>
          <a:ext cx="1027563" cy="4383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443066" y="2088446"/>
        <a:ext cx="764537" cy="263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F8A9-A5CC-4B5C-8C49-B1C4A8CB8079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1599-E490-4385-BC00-4B4BF88D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6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88D34-C61A-574D-B4F3-9952EA0FBE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62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1599-E490-4385-BC00-4B4BF88D06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4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1599-E490-4385-BC00-4B4BF88D06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5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C1599-E490-4385-BC00-4B4BF88D06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C1599-E490-4385-BC00-4B4BF88D06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2266-37E0-86D7-2287-410269E96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D4315-D9E0-C11F-85B9-C80DB50C8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A3742-BC1F-4737-D657-08193B8B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A758E-F7C1-B19B-0E82-2AFE4BC9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3CBB-E080-E418-4373-14D3A9BC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6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F726-4046-D085-3340-6734314B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75DFC-9EC2-2527-B9E0-16E5E3AB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B0024-D398-8551-D6F1-0B2807DE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10E6D-6E1C-AD2D-5129-615B3CC6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0FF0B-057C-FE11-F830-0FAD37D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4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3B5F7-4D7F-4902-0FB0-FCC8F889E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78A1F-7BC8-5A0F-DAA3-60E4EC5F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834A-11C6-80B1-DD46-328BD5B1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A07A-DA2C-D665-A724-3E84CD0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BF44-C7EC-A740-B102-A95B2BC7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353F-E53C-70E3-008F-C955EC3FA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E4B-3CE8-EA7F-A276-4CAD151D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B076-EC56-65C5-33A1-DD3BF397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BC90C-8A12-3BDC-6C47-A5637DA6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C81C-9165-94D5-2B76-58FA0A8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1E27-7044-0453-853A-97643BBC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91C0-919F-BB6F-6461-AAD59E66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44285-0AC4-49C5-F846-41B1A0FA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9642-ECD7-2299-7361-BE0C23FB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DBC3-4ADE-4493-3DAA-AD4DB369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3675-5920-8A49-3326-4633B1D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9938-83FC-1EA3-72E0-5135EB62F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52A8-3881-219A-DA15-49454DDE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3E8B-E8B1-55C1-2F1F-895CA06D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AE15D-9F9A-6DD3-3C20-7653921E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E6B-4A0C-86E9-CFDE-15ECE166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E28F-D8D4-FE1B-0D8E-EC43233CB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51F08-CED2-2861-EFB8-F1A36523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347E2-9FD6-461E-192A-B49C55B3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26842-1BCD-D033-E1BF-C5D4CB5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BB990-13C1-4670-D51C-F2C131AA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3298-6261-FACF-F55F-4FC9664A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8175C-310C-E4D2-CA5E-3BA883D6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15BC3-FAC6-7BB0-BD26-37CB837E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658E7-DF54-5FF2-67BE-4D632E4AD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30720-E64E-E44C-13C0-10AAD2F0E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3429-1429-708D-1D29-70C696F1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7797F-B79D-7690-7A32-F283A60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3B443-CC16-5F24-3F5D-C3DE0639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995B-44C4-2EF2-1194-71B69B74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80F08-BA54-F480-1FB7-E1A3F1F5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D2FDD-DD69-9350-33F8-8AEAF9C6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07AA0-F105-D08B-4C42-5CE9B3D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66BE1-E38D-F035-C9B1-BECF75E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9636-90A1-D6AA-487C-409B4E50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312E7-0A62-DA79-2317-F6EDF060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AE16-E31B-D064-350E-3F391F17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10BC-F9E5-F5AB-F3AD-CBB181E2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72C4-6099-E786-8D3D-387594C8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9780-86C0-653B-DCE1-AAC9A001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7A324-99D0-7013-A30D-C27EB997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A65F-1BF9-7397-B450-4DCC20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3E17-B438-2502-7962-47C6EE76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B7F7-0499-F96A-F16D-70B242E89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EB09-FD3C-60E2-ECA1-278D3B29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2DF68-78B9-7E4F-F779-383B2714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DF559-2FC1-E664-30B0-4F543667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05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9602-E11A-6902-4F0D-56C39ECD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57D3D-2CB6-75E6-CAB9-3AD9D3B30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44B68-DAD0-3452-84A2-09850ADBF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36EF6-7BC5-7881-124C-07C0CBB9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D9E46-E03D-02DF-3015-CE632149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15DE-4FDD-BE63-E510-8303AE2A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22F1-D004-7F36-29B2-D0BFBD30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A7210-A0BA-A8F6-46E0-C98054A7C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C600-9C14-FC7A-37EB-D36349FC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F909-0471-D9C4-741A-9022BA86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F6D9-5411-4DE8-45A5-737B967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98593-7446-03F0-4A37-E48149454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3068F-7BF3-7FD4-4DBA-BF577507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28076-DEFA-D3BF-C835-CB2DD167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88B95-77B4-1C73-ACEA-901AD8C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CDBE-66E9-88A6-36BD-E4516D88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7553-FFB4-6FC6-B92A-9974DAC7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46889-1FC8-4432-F954-9906B9CE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39267-68E0-AAD3-8A8C-52809721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5845-37BA-93C6-5F1D-DCB6E3B1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C64D-159D-08FE-9EBC-DCD0BC77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8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6E16-74B5-CB5B-8D1B-FBB29C0A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2096-5A19-4040-7C35-4F57DE90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87460-38FF-C954-7884-A6FC3E129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E980-DEF2-CC32-92A0-8E567E53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8FBE0-89C4-1D44-F885-05CE2A02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37D8A-1231-AD21-6581-ADE6E810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7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CA93-0953-50C9-6DF7-8EC4DFFE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C14AD-4C49-2292-4C1E-38E8AC8B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87BFD-B8C5-BEF9-8FA0-9A96C3DBA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51D4E-E7A9-796A-8722-2092774F8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6AF92-5B2E-972B-3F17-5BC50A691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56BBD-271D-476C-3C83-78A32134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4C887-5B03-EECB-A946-A24B20B0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C9F2B-E365-ECA6-2012-22592FB7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1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A924-2997-EDB2-2EFE-87F6D4AA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744F4-AE0E-645F-D480-56605AD6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E1329-AC1E-4304-CA9B-2E674B8D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E09D2-356F-1382-9F8D-BD5E8B02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EF242-241D-6D7C-B1A3-C5EBA447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C27D7-BECC-CBB3-D38B-96EF418A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A7C55-4EE8-A3E3-DDD8-65BFA96E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7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A7EE-93E6-F53A-49DE-644A4122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9760F-A228-BFC0-CB79-9418F03D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10E15-270C-98C3-2C8A-465DC595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952FA-D813-1E91-A8EC-BEF59C15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C948-B490-E8DE-1E35-CCA42153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5025-E817-4D33-AB41-1EEB0F2F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1EF1-BA01-7018-059A-67A69A65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2DFAA-6E6F-FB2E-6978-09F8C1AE1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59D9C-8ED7-8F4F-ABB7-F4685037D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88A34-E943-E4B5-F144-1AF8120C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00145-EEC2-796D-5607-A79B6F96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821F4-8B4F-E5C2-94DB-9BC0B79D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7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5CAF8-46DE-1D29-CFD9-E0086EB1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6C4C9-6DF3-ED5C-8A93-5BEF1A2F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E11ED-F480-7059-E0C8-4EB2A2E79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B86-E148-49A8-A395-6C94A6CD17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16D77-B6F7-0C49-2A3B-C4B8776B8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7DBE-A961-257C-F786-A5779B43E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134B-FE4E-4B32-82E3-C7559A1E1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C5498-5902-96DA-8568-95EB5F0C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15BD-D537-9793-3902-57D10588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6554-2DCF-D43B-4952-8430E67F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4CEC-148D-2744-840F-FA7496C8E4D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4583-6CAA-44AC-B7E7-AB59B2B0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4AD8-7F52-0F25-67BE-93E2FB33E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4.png"/><Relationship Id="rId5" Type="http://schemas.openxmlformats.org/officeDocument/2006/relationships/diagramData" Target="../diagrams/data3.xml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CA52DB-C8DC-6A2D-CA88-4BFFA0CCE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8" y="972003"/>
            <a:ext cx="8969821" cy="2268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3A20E-5FF2-896B-83E8-ABC7B34A2D43}"/>
              </a:ext>
            </a:extLst>
          </p:cNvPr>
          <p:cNvSpPr/>
          <p:nvPr/>
        </p:nvSpPr>
        <p:spPr>
          <a:xfrm>
            <a:off x="-1" y="6072809"/>
            <a:ext cx="12192000" cy="785191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DE334-BB0C-3B5F-C6C0-44C34953BE22}"/>
              </a:ext>
            </a:extLst>
          </p:cNvPr>
          <p:cNvSpPr txBox="1"/>
          <p:nvPr/>
        </p:nvSpPr>
        <p:spPr>
          <a:xfrm>
            <a:off x="7892250" y="6308209"/>
            <a:ext cx="412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www.dungstercomposting.com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0156F-7DC2-4356-F04A-4950E28A77EC}"/>
              </a:ext>
            </a:extLst>
          </p:cNvPr>
          <p:cNvSpPr txBox="1"/>
          <p:nvPr/>
        </p:nvSpPr>
        <p:spPr>
          <a:xfrm>
            <a:off x="1738138" y="4888404"/>
            <a:ext cx="95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300" dirty="0">
                <a:solidFill>
                  <a:prstClr val="white"/>
                </a:solidFill>
                <a:latin typeface="Avenir Next Medium" panose="020B0503020202020204" pitchFamily="34" charset="0"/>
              </a:rPr>
              <a:t>ONSITE </a:t>
            </a: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COMPOSTING</a:t>
            </a:r>
            <a:r>
              <a:rPr kumimoji="0" lang="en-US" sz="20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 CAN </a:t>
            </a:r>
            <a:r>
              <a:rPr kumimoji="0" lang="en-US" sz="2000" b="1" i="0" u="sng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REDUCE</a:t>
            </a:r>
            <a:r>
              <a:rPr kumimoji="0" lang="en-US" sz="20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 THE MANURE WORKLOAD</a:t>
            </a:r>
            <a:endParaRPr kumimoji="0" lang="en-US" sz="2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0EE9D-3424-E124-1B1C-24F88D7B63B2}"/>
              </a:ext>
            </a:extLst>
          </p:cNvPr>
          <p:cNvSpPr txBox="1"/>
          <p:nvPr/>
        </p:nvSpPr>
        <p:spPr>
          <a:xfrm>
            <a:off x="175591" y="6298270"/>
            <a:ext cx="44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tim@dungstercomposting.com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1841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outdoor, concrete, dirt&#10;&#10;Description automatically generated">
            <a:extLst>
              <a:ext uri="{FF2B5EF4-FFF2-40B4-BE49-F238E27FC236}">
                <a16:creationId xmlns:a16="http://schemas.microsoft.com/office/drawing/2014/main" id="{35239DF6-9648-E22B-C7DB-A7C4DA3405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23B2B-790B-F238-39D7-3F08A904915F}"/>
              </a:ext>
            </a:extLst>
          </p:cNvPr>
          <p:cNvSpPr txBox="1"/>
          <p:nvPr/>
        </p:nvSpPr>
        <p:spPr>
          <a:xfrm>
            <a:off x="8088824" y="0"/>
            <a:ext cx="4103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Add horizonal support rails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3F0CC-48AC-6CD7-69F2-732AEE33A4F6}"/>
              </a:ext>
            </a:extLst>
          </p:cNvPr>
          <p:cNvSpPr txBox="1"/>
          <p:nvPr/>
        </p:nvSpPr>
        <p:spPr>
          <a:xfrm>
            <a:off x="9127827" y="523220"/>
            <a:ext cx="3064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Add inclined ramps</a:t>
            </a:r>
          </a:p>
        </p:txBody>
      </p:sp>
    </p:spTree>
    <p:extLst>
      <p:ext uri="{BB962C8B-B14F-4D97-AF65-F5344CB8AC3E}">
        <p14:creationId xmlns:p14="http://schemas.microsoft.com/office/powerpoint/2010/main" val="336257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concrete, dirt&#10;&#10;Description automatically generated">
            <a:extLst>
              <a:ext uri="{FF2B5EF4-FFF2-40B4-BE49-F238E27FC236}">
                <a16:creationId xmlns:a16="http://schemas.microsoft.com/office/drawing/2014/main" id="{230485B6-027B-04E2-BE9C-1C257CC5C8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433" y="0"/>
            <a:ext cx="1277443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6D896-790F-C4A7-6070-84C5A28189B4}"/>
              </a:ext>
            </a:extLst>
          </p:cNvPr>
          <p:cNvSpPr txBox="1"/>
          <p:nvPr/>
        </p:nvSpPr>
        <p:spPr>
          <a:xfrm>
            <a:off x="8088824" y="0"/>
            <a:ext cx="4103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Add horizonal support rails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B74D1-5BF9-D2F2-28A8-ED862CE98EC7}"/>
              </a:ext>
            </a:extLst>
          </p:cNvPr>
          <p:cNvSpPr txBox="1"/>
          <p:nvPr/>
        </p:nvSpPr>
        <p:spPr>
          <a:xfrm>
            <a:off x="8353513" y="523220"/>
            <a:ext cx="38384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Add more inclined ramps</a:t>
            </a:r>
          </a:p>
        </p:txBody>
      </p:sp>
    </p:spTree>
    <p:extLst>
      <p:ext uri="{BB962C8B-B14F-4D97-AF65-F5344CB8AC3E}">
        <p14:creationId xmlns:p14="http://schemas.microsoft.com/office/powerpoint/2010/main" val="365856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&#10;&#10;Description automatically generated">
            <a:extLst>
              <a:ext uri="{FF2B5EF4-FFF2-40B4-BE49-F238E27FC236}">
                <a16:creationId xmlns:a16="http://schemas.microsoft.com/office/drawing/2014/main" id="{885E8FE0-1292-227E-0A97-977487E4C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0EF4E-8119-D414-F40F-F5875351150E}"/>
              </a:ext>
            </a:extLst>
          </p:cNvPr>
          <p:cNvSpPr txBox="1"/>
          <p:nvPr/>
        </p:nvSpPr>
        <p:spPr>
          <a:xfrm>
            <a:off x="7617543" y="0"/>
            <a:ext cx="4574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Another horizonal support rail</a:t>
            </a:r>
          </a:p>
        </p:txBody>
      </p:sp>
    </p:spTree>
    <p:extLst>
      <p:ext uri="{BB962C8B-B14F-4D97-AF65-F5344CB8AC3E}">
        <p14:creationId xmlns:p14="http://schemas.microsoft.com/office/powerpoint/2010/main" val="29442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cement&#10;&#10;Description automatically generated">
            <a:extLst>
              <a:ext uri="{FF2B5EF4-FFF2-40B4-BE49-F238E27FC236}">
                <a16:creationId xmlns:a16="http://schemas.microsoft.com/office/drawing/2014/main" id="{C1F2E49B-46EC-C4A6-02A3-AA60AAD981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E19D1-CDA3-5AE9-B69F-1AACB4B1E2F6}"/>
              </a:ext>
            </a:extLst>
          </p:cNvPr>
          <p:cNvSpPr txBox="1"/>
          <p:nvPr/>
        </p:nvSpPr>
        <p:spPr>
          <a:xfrm>
            <a:off x="8266053" y="0"/>
            <a:ext cx="3925947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Additional inclined planks</a:t>
            </a:r>
          </a:p>
          <a:p>
            <a:pPr algn="r"/>
            <a:r>
              <a:rPr lang="en-US" sz="2800" dirty="0"/>
              <a:t>and you are done!</a:t>
            </a:r>
          </a:p>
        </p:txBody>
      </p:sp>
    </p:spTree>
    <p:extLst>
      <p:ext uri="{BB962C8B-B14F-4D97-AF65-F5344CB8AC3E}">
        <p14:creationId xmlns:p14="http://schemas.microsoft.com/office/powerpoint/2010/main" val="12401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E04483-0CF4-63E4-20C3-5695FD6B7A3C}"/>
              </a:ext>
            </a:extLst>
          </p:cNvPr>
          <p:cNvCxnSpPr>
            <a:cxnSpLocks/>
          </p:cNvCxnSpPr>
          <p:nvPr/>
        </p:nvCxnSpPr>
        <p:spPr>
          <a:xfrm>
            <a:off x="4993240" y="3508513"/>
            <a:ext cx="2414726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E44D53-3E9D-0ECA-548B-DE1F9C2E9D3C}"/>
              </a:ext>
            </a:extLst>
          </p:cNvPr>
          <p:cNvCxnSpPr>
            <a:cxnSpLocks/>
          </p:cNvCxnSpPr>
          <p:nvPr/>
        </p:nvCxnSpPr>
        <p:spPr>
          <a:xfrm>
            <a:off x="5527497" y="5701929"/>
            <a:ext cx="1335640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41E95F-CD93-599A-B5B3-6945A788DDA5}"/>
              </a:ext>
            </a:extLst>
          </p:cNvPr>
          <p:cNvCxnSpPr>
            <a:cxnSpLocks/>
          </p:cNvCxnSpPr>
          <p:nvPr/>
        </p:nvCxnSpPr>
        <p:spPr>
          <a:xfrm>
            <a:off x="1625203" y="1649896"/>
            <a:ext cx="0" cy="55497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15E4E6-3987-2204-04F3-3ED93D68ED3A}"/>
              </a:ext>
            </a:extLst>
          </p:cNvPr>
          <p:cNvCxnSpPr>
            <a:cxnSpLocks/>
          </p:cNvCxnSpPr>
          <p:nvPr/>
        </p:nvCxnSpPr>
        <p:spPr>
          <a:xfrm>
            <a:off x="1312140" y="1397336"/>
            <a:ext cx="0" cy="56454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A1EA8E-CA26-A630-8245-78AB48CC6E51}"/>
              </a:ext>
            </a:extLst>
          </p:cNvPr>
          <p:cNvCxnSpPr>
            <a:cxnSpLocks/>
          </p:cNvCxnSpPr>
          <p:nvPr/>
        </p:nvCxnSpPr>
        <p:spPr>
          <a:xfrm>
            <a:off x="993913" y="1060263"/>
            <a:ext cx="0" cy="57977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190BD9-E092-4D76-E8C7-114A05EBDB99}"/>
              </a:ext>
            </a:extLst>
          </p:cNvPr>
          <p:cNvCxnSpPr>
            <a:cxnSpLocks/>
          </p:cNvCxnSpPr>
          <p:nvPr/>
        </p:nvCxnSpPr>
        <p:spPr>
          <a:xfrm>
            <a:off x="589936" y="762945"/>
            <a:ext cx="174" cy="57403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4A532B-CAFA-3203-C15C-2B2CA5D345B9}"/>
              </a:ext>
            </a:extLst>
          </p:cNvPr>
          <p:cNvCxnSpPr>
            <a:cxnSpLocks/>
          </p:cNvCxnSpPr>
          <p:nvPr/>
        </p:nvCxnSpPr>
        <p:spPr>
          <a:xfrm>
            <a:off x="305416" y="465627"/>
            <a:ext cx="0" cy="56901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118A52-D897-4D7D-2F50-4372F7B6FDA6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0" cy="56901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DA735C-2F61-E195-6CE0-4B548587B2E9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7B1F0A-1508-3BFB-8D36-7CF064C46A4B}"/>
              </a:ext>
            </a:extLst>
          </p:cNvPr>
          <p:cNvCxnSpPr>
            <a:cxnSpLocks/>
          </p:cNvCxnSpPr>
          <p:nvPr/>
        </p:nvCxnSpPr>
        <p:spPr>
          <a:xfrm>
            <a:off x="294968" y="465627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4C60E1-7338-6AF0-474A-E6434B9FB859}"/>
              </a:ext>
            </a:extLst>
          </p:cNvPr>
          <p:cNvCxnSpPr>
            <a:cxnSpLocks/>
          </p:cNvCxnSpPr>
          <p:nvPr/>
        </p:nvCxnSpPr>
        <p:spPr>
          <a:xfrm>
            <a:off x="589936" y="762945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729BE0-A3F8-6791-BAD9-ACA99E922E87}"/>
              </a:ext>
            </a:extLst>
          </p:cNvPr>
          <p:cNvCxnSpPr>
            <a:cxnSpLocks/>
          </p:cNvCxnSpPr>
          <p:nvPr/>
        </p:nvCxnSpPr>
        <p:spPr>
          <a:xfrm>
            <a:off x="993913" y="1058551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D932B0-6470-5D54-4F87-C10A04896250}"/>
              </a:ext>
            </a:extLst>
          </p:cNvPr>
          <p:cNvCxnSpPr>
            <a:cxnSpLocks/>
          </p:cNvCxnSpPr>
          <p:nvPr/>
        </p:nvCxnSpPr>
        <p:spPr>
          <a:xfrm>
            <a:off x="1311966" y="1397336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0ECB90-9F4E-E2A9-9ED6-2CB46566D12A}"/>
              </a:ext>
            </a:extLst>
          </p:cNvPr>
          <p:cNvCxnSpPr>
            <a:cxnSpLocks/>
          </p:cNvCxnSpPr>
          <p:nvPr/>
        </p:nvCxnSpPr>
        <p:spPr>
          <a:xfrm>
            <a:off x="1625203" y="1649896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irty&#10;&#10;Description automatically generated">
            <a:extLst>
              <a:ext uri="{FF2B5EF4-FFF2-40B4-BE49-F238E27FC236}">
                <a16:creationId xmlns:a16="http://schemas.microsoft.com/office/drawing/2014/main" id="{9A2142B1-F3B5-7F4A-44C6-969C370D20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3375" y="1741796"/>
            <a:ext cx="7665249" cy="3250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FEC3CA-F1CF-6791-C39B-7E95ED6461DC}"/>
              </a:ext>
            </a:extLst>
          </p:cNvPr>
          <p:cNvSpPr txBox="1"/>
          <p:nvPr/>
        </p:nvSpPr>
        <p:spPr>
          <a:xfrm>
            <a:off x="7930410" y="4759951"/>
            <a:ext cx="358553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19 inches wide</a:t>
            </a:r>
          </a:p>
          <a:p>
            <a:r>
              <a:rPr lang="en-US" sz="3600" i="1" dirty="0"/>
              <a:t>Cat-Walk</a:t>
            </a:r>
            <a:r>
              <a:rPr lang="en-US" sz="3600" dirty="0"/>
              <a:t> (only for</a:t>
            </a:r>
          </a:p>
          <a:p>
            <a:r>
              <a:rPr lang="en-US" sz="3600" dirty="0"/>
              <a:t>Wheelbarrows).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952FD-58DE-A919-60FD-CE0D1BBA8842}"/>
              </a:ext>
            </a:extLst>
          </p:cNvPr>
          <p:cNvSpPr txBox="1"/>
          <p:nvPr/>
        </p:nvSpPr>
        <p:spPr>
          <a:xfrm>
            <a:off x="7930410" y="1194631"/>
            <a:ext cx="296427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57 inches wide</a:t>
            </a:r>
          </a:p>
          <a:p>
            <a:r>
              <a:rPr lang="en-US" sz="3600" i="1" dirty="0"/>
              <a:t>Max-Walk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5B0121-B0B0-9F5A-881C-A83D2B130A07}"/>
              </a:ext>
            </a:extLst>
          </p:cNvPr>
          <p:cNvSpPr txBox="1"/>
          <p:nvPr/>
        </p:nvSpPr>
        <p:spPr>
          <a:xfrm>
            <a:off x="209208" y="5547591"/>
            <a:ext cx="38475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1,000 LBS Capacity!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4DB97-490D-9C26-7A39-A16A8FE1EB06}"/>
              </a:ext>
            </a:extLst>
          </p:cNvPr>
          <p:cNvSpPr txBox="1"/>
          <p:nvPr/>
        </p:nvSpPr>
        <p:spPr>
          <a:xfrm>
            <a:off x="7930410" y="2573940"/>
            <a:ext cx="296427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38 inches wide</a:t>
            </a:r>
          </a:p>
          <a:p>
            <a:r>
              <a:rPr lang="en-US" sz="3600" i="1" dirty="0"/>
              <a:t>Fat-Walk</a:t>
            </a:r>
            <a:r>
              <a:rPr lang="en-US" sz="3600" dirty="0"/>
              <a:t> (for</a:t>
            </a:r>
          </a:p>
          <a:p>
            <a:r>
              <a:rPr lang="en-US" sz="3600" dirty="0"/>
              <a:t>2-wheel carts).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0E232B-9C9F-55E7-9C86-0729A511D8CB}"/>
              </a:ext>
            </a:extLst>
          </p:cNvPr>
          <p:cNvCxnSpPr/>
          <p:nvPr/>
        </p:nvCxnSpPr>
        <p:spPr>
          <a:xfrm>
            <a:off x="5623133" y="5358213"/>
            <a:ext cx="1062803" cy="0"/>
          </a:xfrm>
          <a:prstGeom prst="straightConnector1">
            <a:avLst/>
          </a:prstGeom>
          <a:ln w="793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4A7BD9-7BC2-4F45-6C76-BC647C47183D}"/>
              </a:ext>
            </a:extLst>
          </p:cNvPr>
          <p:cNvCxnSpPr>
            <a:cxnSpLocks/>
          </p:cNvCxnSpPr>
          <p:nvPr/>
        </p:nvCxnSpPr>
        <p:spPr>
          <a:xfrm>
            <a:off x="5414656" y="2589009"/>
            <a:ext cx="1534784" cy="0"/>
          </a:xfrm>
          <a:prstGeom prst="straightConnector1">
            <a:avLst/>
          </a:prstGeom>
          <a:ln w="793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1005C8-6A36-4A1A-0DD9-A1EE63E35874}"/>
              </a:ext>
            </a:extLst>
          </p:cNvPr>
          <p:cNvCxnSpPr>
            <a:cxnSpLocks/>
          </p:cNvCxnSpPr>
          <p:nvPr/>
        </p:nvCxnSpPr>
        <p:spPr>
          <a:xfrm>
            <a:off x="5775533" y="3633126"/>
            <a:ext cx="1550156" cy="0"/>
          </a:xfrm>
          <a:prstGeom prst="straightConnector1">
            <a:avLst/>
          </a:prstGeom>
          <a:ln w="793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A655AB-2087-4855-9D3C-8D5A16F16640}"/>
              </a:ext>
            </a:extLst>
          </p:cNvPr>
          <p:cNvSpPr txBox="1"/>
          <p:nvPr/>
        </p:nvSpPr>
        <p:spPr>
          <a:xfrm>
            <a:off x="89354" y="462744"/>
            <a:ext cx="4347344" cy="47089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Engineered for…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Gentle 12-degree up-slope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No permanent modifications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10-minute installation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No tools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Below the OSHA height limit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Rock solid under foot!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Select 1 of 3 widths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Adjust location as filling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One-man operation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Using proven components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Using cost effective goods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048018-00CD-54FB-8E38-A08010168CE9}"/>
              </a:ext>
            </a:extLst>
          </p:cNvPr>
          <p:cNvSpPr txBox="1"/>
          <p:nvPr/>
        </p:nvSpPr>
        <p:spPr>
          <a:xfrm>
            <a:off x="8005722" y="439779"/>
            <a:ext cx="29726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u="sng" dirty="0"/>
              <a:t>Flexible Ramps</a:t>
            </a:r>
          </a:p>
        </p:txBody>
      </p:sp>
    </p:spTree>
    <p:extLst>
      <p:ext uri="{BB962C8B-B14F-4D97-AF65-F5344CB8AC3E}">
        <p14:creationId xmlns:p14="http://schemas.microsoft.com/office/powerpoint/2010/main" val="2826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7" grpId="0" animBg="1"/>
      <p:bldP spid="2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785AAB-AC25-A4F4-F601-DB9D5F3E66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9" y="3489616"/>
            <a:ext cx="3819242" cy="1311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7CF599-4846-F6D2-8651-2DF914953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20" y="3429000"/>
            <a:ext cx="3947171" cy="14604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41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58865-14E7-D88C-212B-2958453B6AEF}"/>
              </a:ext>
            </a:extLst>
          </p:cNvPr>
          <p:cNvSpPr txBox="1"/>
          <p:nvPr/>
        </p:nvSpPr>
        <p:spPr>
          <a:xfrm>
            <a:off x="6828520" y="1065256"/>
            <a:ext cx="445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Adjusted ramp installation:</a:t>
            </a: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CB74064A-674F-C764-B6A9-77D3A5777CC6}"/>
              </a:ext>
            </a:extLst>
          </p:cNvPr>
          <p:cNvSpPr/>
          <p:nvPr/>
        </p:nvSpPr>
        <p:spPr>
          <a:xfrm>
            <a:off x="7707246" y="4116292"/>
            <a:ext cx="48226" cy="4571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CD53E364-8172-CC49-ACDF-EE3428B402B1}"/>
              </a:ext>
            </a:extLst>
          </p:cNvPr>
          <p:cNvSpPr/>
          <p:nvPr/>
        </p:nvSpPr>
        <p:spPr>
          <a:xfrm>
            <a:off x="8840749" y="3784219"/>
            <a:ext cx="48226" cy="4571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889E1D-CCA1-D7C4-26DF-B1E6BA9CE966}"/>
              </a:ext>
            </a:extLst>
          </p:cNvPr>
          <p:cNvSpPr txBox="1"/>
          <p:nvPr/>
        </p:nvSpPr>
        <p:spPr>
          <a:xfrm>
            <a:off x="6828519" y="1598892"/>
            <a:ext cx="33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Support and ramp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C6449-1926-4CE2-42B0-4483E83876B3}"/>
              </a:ext>
            </a:extLst>
          </p:cNvPr>
          <p:cNvSpPr txBox="1"/>
          <p:nvPr/>
        </p:nvSpPr>
        <p:spPr>
          <a:xfrm>
            <a:off x="6803230" y="2059773"/>
            <a:ext cx="365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2nd Support and ramp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B4BEB2-A1E8-7273-BE51-A4EABDCC59ED}"/>
              </a:ext>
            </a:extLst>
          </p:cNvPr>
          <p:cNvSpPr txBox="1"/>
          <p:nvPr/>
        </p:nvSpPr>
        <p:spPr>
          <a:xfrm>
            <a:off x="6823110" y="2491074"/>
            <a:ext cx="354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3rd Support and ramp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6FD2727-91F8-26D0-25D6-10C26911D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05">
            <a:off x="2311596" y="4355524"/>
            <a:ext cx="815694" cy="3144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BB942D-EA95-8D8A-70BF-08888C6D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08" y="1797257"/>
            <a:ext cx="3458522" cy="3003846"/>
          </a:xfrm>
          <a:prstGeom prst="rect">
            <a:avLst/>
          </a:prstGeom>
        </p:spPr>
      </p:pic>
      <p:sp>
        <p:nvSpPr>
          <p:cNvPr id="12" name="Trapezoid 11">
            <a:extLst>
              <a:ext uri="{FF2B5EF4-FFF2-40B4-BE49-F238E27FC236}">
                <a16:creationId xmlns:a16="http://schemas.microsoft.com/office/drawing/2014/main" id="{6A64CCED-3279-4E5D-87A6-F3F459C3C515}"/>
              </a:ext>
            </a:extLst>
          </p:cNvPr>
          <p:cNvSpPr/>
          <p:nvPr/>
        </p:nvSpPr>
        <p:spPr>
          <a:xfrm>
            <a:off x="-169488" y="4757194"/>
            <a:ext cx="12443890" cy="142725"/>
          </a:xfrm>
          <a:prstGeom prst="trapezoid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17FF86-E1F8-0278-485E-6AE112084E03}"/>
              </a:ext>
            </a:extLst>
          </p:cNvPr>
          <p:cNvSpPr txBox="1"/>
          <p:nvPr/>
        </p:nvSpPr>
        <p:spPr>
          <a:xfrm>
            <a:off x="1406359" y="4958380"/>
            <a:ext cx="807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 ramp is next shifted toward the “D” in Dungster</a:t>
            </a:r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33D11525-5712-AC3F-E246-214A5671F3BE}"/>
              </a:ext>
            </a:extLst>
          </p:cNvPr>
          <p:cNvSpPr/>
          <p:nvPr/>
        </p:nvSpPr>
        <p:spPr>
          <a:xfrm rot="20648948">
            <a:off x="5441215" y="4595386"/>
            <a:ext cx="1168847" cy="4665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Operation 6">
            <a:extLst>
              <a:ext uri="{FF2B5EF4-FFF2-40B4-BE49-F238E27FC236}">
                <a16:creationId xmlns:a16="http://schemas.microsoft.com/office/drawing/2014/main" id="{47A520C8-EBAD-681B-BF55-87720331FAA5}"/>
              </a:ext>
            </a:extLst>
          </p:cNvPr>
          <p:cNvSpPr/>
          <p:nvPr/>
        </p:nvSpPr>
        <p:spPr>
          <a:xfrm rot="20648948">
            <a:off x="6578362" y="4272265"/>
            <a:ext cx="1168847" cy="4665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2E8A677A-91FC-780E-D098-7C5F78428FA4}"/>
              </a:ext>
            </a:extLst>
          </p:cNvPr>
          <p:cNvSpPr/>
          <p:nvPr/>
        </p:nvSpPr>
        <p:spPr>
          <a:xfrm rot="20604470">
            <a:off x="7713687" y="3940058"/>
            <a:ext cx="1168847" cy="4665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6EBC16-4671-7660-298C-F231023E4601}"/>
              </a:ext>
            </a:extLst>
          </p:cNvPr>
          <p:cNvCxnSpPr>
            <a:cxnSpLocks/>
          </p:cNvCxnSpPr>
          <p:nvPr/>
        </p:nvCxnSpPr>
        <p:spPr>
          <a:xfrm flipV="1">
            <a:off x="7737263" y="3761766"/>
            <a:ext cx="4760" cy="35609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66F4C4E-C80C-D132-6766-CB6BF9039427}"/>
              </a:ext>
            </a:extLst>
          </p:cNvPr>
          <p:cNvSpPr/>
          <p:nvPr/>
        </p:nvSpPr>
        <p:spPr>
          <a:xfrm>
            <a:off x="6479742" y="4459179"/>
            <a:ext cx="209860" cy="292314"/>
          </a:xfrm>
          <a:prstGeom prst="triangle">
            <a:avLst>
              <a:gd name="adj" fmla="val 51489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634D4-D0D3-4885-974B-76FFF1BB0A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05">
            <a:off x="4681238" y="4412048"/>
            <a:ext cx="815694" cy="31448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FDBA578-0F9F-6B17-ECB0-B7ECD9361CF9}"/>
              </a:ext>
            </a:extLst>
          </p:cNvPr>
          <p:cNvSpPr/>
          <p:nvPr/>
        </p:nvSpPr>
        <p:spPr>
          <a:xfrm>
            <a:off x="8019324" y="3141757"/>
            <a:ext cx="1459474" cy="59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FEC249-BCA2-6695-79B9-DADF326992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0140" y="3155863"/>
            <a:ext cx="815694" cy="314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7D752-F42F-A565-1977-0729E8802AF3}"/>
              </a:ext>
            </a:extLst>
          </p:cNvPr>
          <p:cNvSpPr txBox="1"/>
          <p:nvPr/>
        </p:nvSpPr>
        <p:spPr>
          <a:xfrm>
            <a:off x="366936" y="250701"/>
            <a:ext cx="5729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Keeping the</a:t>
            </a:r>
            <a:r>
              <a:rPr lang="en-US" sz="2800" i="1" dirty="0"/>
              <a:t>“O.H.I.O Principle”…</a:t>
            </a:r>
          </a:p>
          <a:p>
            <a:r>
              <a:rPr lang="en-US" sz="2800" dirty="0"/>
              <a:t>Ramps are shifted toward the door as the composter is filled. No tools nor      	power equipment is required.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85F6CD0-2577-694B-5D56-7E04F9EDF10C}"/>
              </a:ext>
            </a:extLst>
          </p:cNvPr>
          <p:cNvSpPr/>
          <p:nvPr/>
        </p:nvSpPr>
        <p:spPr>
          <a:xfrm>
            <a:off x="9240838" y="3668609"/>
            <a:ext cx="1196975" cy="66779"/>
          </a:xfrm>
          <a:custGeom>
            <a:avLst/>
            <a:gdLst>
              <a:gd name="connsiteX0" fmla="*/ 0 w 1196975"/>
              <a:gd name="connsiteY0" fmla="*/ 66779 h 66779"/>
              <a:gd name="connsiteX1" fmla="*/ 22225 w 1196975"/>
              <a:gd name="connsiteY1" fmla="*/ 52491 h 66779"/>
              <a:gd name="connsiteX2" fmla="*/ 26987 w 1196975"/>
              <a:gd name="connsiteY2" fmla="*/ 46141 h 66779"/>
              <a:gd name="connsiteX3" fmla="*/ 31750 w 1196975"/>
              <a:gd name="connsiteY3" fmla="*/ 44554 h 66779"/>
              <a:gd name="connsiteX4" fmla="*/ 44450 w 1196975"/>
              <a:gd name="connsiteY4" fmla="*/ 41379 h 66779"/>
              <a:gd name="connsiteX5" fmla="*/ 57150 w 1196975"/>
              <a:gd name="connsiteY5" fmla="*/ 38204 h 66779"/>
              <a:gd name="connsiteX6" fmla="*/ 65087 w 1196975"/>
              <a:gd name="connsiteY6" fmla="*/ 33441 h 66779"/>
              <a:gd name="connsiteX7" fmla="*/ 76200 w 1196975"/>
              <a:gd name="connsiteY7" fmla="*/ 22329 h 66779"/>
              <a:gd name="connsiteX8" fmla="*/ 96837 w 1196975"/>
              <a:gd name="connsiteY8" fmla="*/ 17566 h 66779"/>
              <a:gd name="connsiteX9" fmla="*/ 101600 w 1196975"/>
              <a:gd name="connsiteY9" fmla="*/ 15979 h 66779"/>
              <a:gd name="connsiteX10" fmla="*/ 112712 w 1196975"/>
              <a:gd name="connsiteY10" fmla="*/ 9629 h 66779"/>
              <a:gd name="connsiteX11" fmla="*/ 133350 w 1196975"/>
              <a:gd name="connsiteY11" fmla="*/ 8041 h 66779"/>
              <a:gd name="connsiteX12" fmla="*/ 150812 w 1196975"/>
              <a:gd name="connsiteY12" fmla="*/ 9629 h 66779"/>
              <a:gd name="connsiteX13" fmla="*/ 165100 w 1196975"/>
              <a:gd name="connsiteY13" fmla="*/ 11216 h 66779"/>
              <a:gd name="connsiteX14" fmla="*/ 169862 w 1196975"/>
              <a:gd name="connsiteY14" fmla="*/ 15979 h 66779"/>
              <a:gd name="connsiteX15" fmla="*/ 176212 w 1196975"/>
              <a:gd name="connsiteY15" fmla="*/ 19154 h 66779"/>
              <a:gd name="connsiteX16" fmla="*/ 195262 w 1196975"/>
              <a:gd name="connsiteY16" fmla="*/ 22329 h 66779"/>
              <a:gd name="connsiteX17" fmla="*/ 207962 w 1196975"/>
              <a:gd name="connsiteY17" fmla="*/ 28679 h 66779"/>
              <a:gd name="connsiteX18" fmla="*/ 212725 w 1196975"/>
              <a:gd name="connsiteY18" fmla="*/ 31854 h 66779"/>
              <a:gd name="connsiteX19" fmla="*/ 254000 w 1196975"/>
              <a:gd name="connsiteY19" fmla="*/ 30266 h 66779"/>
              <a:gd name="connsiteX20" fmla="*/ 263525 w 1196975"/>
              <a:gd name="connsiteY20" fmla="*/ 28679 h 66779"/>
              <a:gd name="connsiteX21" fmla="*/ 268287 w 1196975"/>
              <a:gd name="connsiteY21" fmla="*/ 25504 h 66779"/>
              <a:gd name="connsiteX22" fmla="*/ 280987 w 1196975"/>
              <a:gd name="connsiteY22" fmla="*/ 19154 h 66779"/>
              <a:gd name="connsiteX23" fmla="*/ 301625 w 1196975"/>
              <a:gd name="connsiteY23" fmla="*/ 14391 h 66779"/>
              <a:gd name="connsiteX24" fmla="*/ 307975 w 1196975"/>
              <a:gd name="connsiteY24" fmla="*/ 9629 h 66779"/>
              <a:gd name="connsiteX25" fmla="*/ 434975 w 1196975"/>
              <a:gd name="connsiteY25" fmla="*/ 3279 h 66779"/>
              <a:gd name="connsiteX26" fmla="*/ 452437 w 1196975"/>
              <a:gd name="connsiteY26" fmla="*/ 1691 h 66779"/>
              <a:gd name="connsiteX27" fmla="*/ 612775 w 1196975"/>
              <a:gd name="connsiteY27" fmla="*/ 1691 h 66779"/>
              <a:gd name="connsiteX28" fmla="*/ 628650 w 1196975"/>
              <a:gd name="connsiteY28" fmla="*/ 4866 h 66779"/>
              <a:gd name="connsiteX29" fmla="*/ 642937 w 1196975"/>
              <a:gd name="connsiteY29" fmla="*/ 6454 h 66779"/>
              <a:gd name="connsiteX30" fmla="*/ 696912 w 1196975"/>
              <a:gd name="connsiteY30" fmla="*/ 9629 h 66779"/>
              <a:gd name="connsiteX31" fmla="*/ 714375 w 1196975"/>
              <a:gd name="connsiteY31" fmla="*/ 11216 h 66779"/>
              <a:gd name="connsiteX32" fmla="*/ 742950 w 1196975"/>
              <a:gd name="connsiteY32" fmla="*/ 12804 h 66779"/>
              <a:gd name="connsiteX33" fmla="*/ 755650 w 1196975"/>
              <a:gd name="connsiteY33" fmla="*/ 14391 h 66779"/>
              <a:gd name="connsiteX34" fmla="*/ 766762 w 1196975"/>
              <a:gd name="connsiteY34" fmla="*/ 15979 h 66779"/>
              <a:gd name="connsiteX35" fmla="*/ 936625 w 1196975"/>
              <a:gd name="connsiteY35" fmla="*/ 19154 h 66779"/>
              <a:gd name="connsiteX36" fmla="*/ 990600 w 1196975"/>
              <a:gd name="connsiteY36" fmla="*/ 22329 h 66779"/>
              <a:gd name="connsiteX37" fmla="*/ 1019175 w 1196975"/>
              <a:gd name="connsiteY37" fmla="*/ 27091 h 66779"/>
              <a:gd name="connsiteX38" fmla="*/ 1028700 w 1196975"/>
              <a:gd name="connsiteY38" fmla="*/ 30266 h 66779"/>
              <a:gd name="connsiteX39" fmla="*/ 1085850 w 1196975"/>
              <a:gd name="connsiteY39" fmla="*/ 33441 h 66779"/>
              <a:gd name="connsiteX40" fmla="*/ 1098550 w 1196975"/>
              <a:gd name="connsiteY40" fmla="*/ 35029 h 66779"/>
              <a:gd name="connsiteX41" fmla="*/ 1133475 w 1196975"/>
              <a:gd name="connsiteY41" fmla="*/ 36616 h 66779"/>
              <a:gd name="connsiteX42" fmla="*/ 1179512 w 1196975"/>
              <a:gd name="connsiteY42" fmla="*/ 38204 h 66779"/>
              <a:gd name="connsiteX43" fmla="*/ 1196975 w 1196975"/>
              <a:gd name="connsiteY43" fmla="*/ 41379 h 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6975" h="66779">
                <a:moveTo>
                  <a:pt x="0" y="66779"/>
                </a:moveTo>
                <a:cubicBezTo>
                  <a:pt x="28098" y="57413"/>
                  <a:pt x="13863" y="67544"/>
                  <a:pt x="22225" y="52491"/>
                </a:cubicBezTo>
                <a:cubicBezTo>
                  <a:pt x="23510" y="50178"/>
                  <a:pt x="24954" y="47835"/>
                  <a:pt x="26987" y="46141"/>
                </a:cubicBezTo>
                <a:cubicBezTo>
                  <a:pt x="28273" y="45070"/>
                  <a:pt x="30135" y="44994"/>
                  <a:pt x="31750" y="44554"/>
                </a:cubicBezTo>
                <a:cubicBezTo>
                  <a:pt x="35960" y="43406"/>
                  <a:pt x="40217" y="42437"/>
                  <a:pt x="44450" y="41379"/>
                </a:cubicBezTo>
                <a:lnTo>
                  <a:pt x="57150" y="38204"/>
                </a:lnTo>
                <a:cubicBezTo>
                  <a:pt x="59796" y="36616"/>
                  <a:pt x="62717" y="35416"/>
                  <a:pt x="65087" y="33441"/>
                </a:cubicBezTo>
                <a:cubicBezTo>
                  <a:pt x="69111" y="30087"/>
                  <a:pt x="71515" y="24672"/>
                  <a:pt x="76200" y="22329"/>
                </a:cubicBezTo>
                <a:cubicBezTo>
                  <a:pt x="82515" y="19172"/>
                  <a:pt x="89988" y="19278"/>
                  <a:pt x="96837" y="17566"/>
                </a:cubicBezTo>
                <a:cubicBezTo>
                  <a:pt x="98461" y="17160"/>
                  <a:pt x="100103" y="16727"/>
                  <a:pt x="101600" y="15979"/>
                </a:cubicBezTo>
                <a:cubicBezTo>
                  <a:pt x="105416" y="14071"/>
                  <a:pt x="108573" y="10664"/>
                  <a:pt x="112712" y="9629"/>
                </a:cubicBezTo>
                <a:cubicBezTo>
                  <a:pt x="119406" y="7955"/>
                  <a:pt x="126471" y="8570"/>
                  <a:pt x="133350" y="8041"/>
                </a:cubicBezTo>
                <a:lnTo>
                  <a:pt x="150812" y="9629"/>
                </a:lnTo>
                <a:cubicBezTo>
                  <a:pt x="155580" y="10106"/>
                  <a:pt x="160554" y="9701"/>
                  <a:pt x="165100" y="11216"/>
                </a:cubicBezTo>
                <a:cubicBezTo>
                  <a:pt x="167230" y="11926"/>
                  <a:pt x="168035" y="14674"/>
                  <a:pt x="169862" y="15979"/>
                </a:cubicBezTo>
                <a:cubicBezTo>
                  <a:pt x="171788" y="17355"/>
                  <a:pt x="173967" y="18406"/>
                  <a:pt x="176212" y="19154"/>
                </a:cubicBezTo>
                <a:cubicBezTo>
                  <a:pt x="179688" y="20313"/>
                  <a:pt x="192753" y="21970"/>
                  <a:pt x="195262" y="22329"/>
                </a:cubicBezTo>
                <a:cubicBezTo>
                  <a:pt x="206297" y="29685"/>
                  <a:pt x="192427" y="20912"/>
                  <a:pt x="207962" y="28679"/>
                </a:cubicBezTo>
                <a:cubicBezTo>
                  <a:pt x="209669" y="29532"/>
                  <a:pt x="211137" y="30796"/>
                  <a:pt x="212725" y="31854"/>
                </a:cubicBezTo>
                <a:cubicBezTo>
                  <a:pt x="226483" y="31325"/>
                  <a:pt x="240258" y="31125"/>
                  <a:pt x="254000" y="30266"/>
                </a:cubicBezTo>
                <a:cubicBezTo>
                  <a:pt x="257212" y="30065"/>
                  <a:pt x="260471" y="29697"/>
                  <a:pt x="263525" y="28679"/>
                </a:cubicBezTo>
                <a:cubicBezTo>
                  <a:pt x="265335" y="28076"/>
                  <a:pt x="266612" y="26418"/>
                  <a:pt x="268287" y="25504"/>
                </a:cubicBezTo>
                <a:cubicBezTo>
                  <a:pt x="272442" y="23238"/>
                  <a:pt x="276497" y="20651"/>
                  <a:pt x="280987" y="19154"/>
                </a:cubicBezTo>
                <a:cubicBezTo>
                  <a:pt x="294062" y="14796"/>
                  <a:pt x="287199" y="16452"/>
                  <a:pt x="301625" y="14391"/>
                </a:cubicBezTo>
                <a:cubicBezTo>
                  <a:pt x="303742" y="12804"/>
                  <a:pt x="305573" y="10738"/>
                  <a:pt x="307975" y="9629"/>
                </a:cubicBezTo>
                <a:cubicBezTo>
                  <a:pt x="343606" y="-6816"/>
                  <a:pt x="424296" y="3429"/>
                  <a:pt x="434975" y="3279"/>
                </a:cubicBezTo>
                <a:cubicBezTo>
                  <a:pt x="440796" y="2750"/>
                  <a:pt x="446600" y="1983"/>
                  <a:pt x="452437" y="1691"/>
                </a:cubicBezTo>
                <a:cubicBezTo>
                  <a:pt x="516109" y="-1493"/>
                  <a:pt x="533860" y="595"/>
                  <a:pt x="612775" y="1691"/>
                </a:cubicBezTo>
                <a:cubicBezTo>
                  <a:pt x="618067" y="2749"/>
                  <a:pt x="623320" y="4024"/>
                  <a:pt x="628650" y="4866"/>
                </a:cubicBezTo>
                <a:cubicBezTo>
                  <a:pt x="633383" y="5613"/>
                  <a:pt x="638165" y="6020"/>
                  <a:pt x="642937" y="6454"/>
                </a:cubicBezTo>
                <a:cubicBezTo>
                  <a:pt x="672072" y="9103"/>
                  <a:pt x="660867" y="7376"/>
                  <a:pt x="696912" y="9629"/>
                </a:cubicBezTo>
                <a:cubicBezTo>
                  <a:pt x="702746" y="9994"/>
                  <a:pt x="708544" y="10814"/>
                  <a:pt x="714375" y="11216"/>
                </a:cubicBezTo>
                <a:cubicBezTo>
                  <a:pt x="723892" y="11872"/>
                  <a:pt x="733425" y="12275"/>
                  <a:pt x="742950" y="12804"/>
                </a:cubicBezTo>
                <a:lnTo>
                  <a:pt x="755650" y="14391"/>
                </a:lnTo>
                <a:cubicBezTo>
                  <a:pt x="759359" y="14886"/>
                  <a:pt x="763026" y="15782"/>
                  <a:pt x="766762" y="15979"/>
                </a:cubicBezTo>
                <a:cubicBezTo>
                  <a:pt x="809997" y="18255"/>
                  <a:pt x="912721" y="18839"/>
                  <a:pt x="936625" y="19154"/>
                </a:cubicBezTo>
                <a:cubicBezTo>
                  <a:pt x="946030" y="19581"/>
                  <a:pt x="977371" y="20565"/>
                  <a:pt x="990600" y="22329"/>
                </a:cubicBezTo>
                <a:cubicBezTo>
                  <a:pt x="1000172" y="23605"/>
                  <a:pt x="1010014" y="24037"/>
                  <a:pt x="1019175" y="27091"/>
                </a:cubicBezTo>
                <a:cubicBezTo>
                  <a:pt x="1022350" y="28149"/>
                  <a:pt x="1025368" y="29949"/>
                  <a:pt x="1028700" y="30266"/>
                </a:cubicBezTo>
                <a:cubicBezTo>
                  <a:pt x="1047693" y="32075"/>
                  <a:pt x="1066800" y="32383"/>
                  <a:pt x="1085850" y="33441"/>
                </a:cubicBezTo>
                <a:cubicBezTo>
                  <a:pt x="1090083" y="33970"/>
                  <a:pt x="1094293" y="34745"/>
                  <a:pt x="1098550" y="35029"/>
                </a:cubicBezTo>
                <a:cubicBezTo>
                  <a:pt x="1110178" y="35804"/>
                  <a:pt x="1121830" y="36159"/>
                  <a:pt x="1133475" y="36616"/>
                </a:cubicBezTo>
                <a:cubicBezTo>
                  <a:pt x="1148818" y="37218"/>
                  <a:pt x="1164200" y="37055"/>
                  <a:pt x="1179512" y="38204"/>
                </a:cubicBezTo>
                <a:cubicBezTo>
                  <a:pt x="1185412" y="38647"/>
                  <a:pt x="1191154" y="40321"/>
                  <a:pt x="1196975" y="41379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F39480CC-E0AE-4BA0-4532-CF3354519F38}"/>
              </a:ext>
            </a:extLst>
          </p:cNvPr>
          <p:cNvSpPr/>
          <p:nvPr/>
        </p:nvSpPr>
        <p:spPr>
          <a:xfrm>
            <a:off x="9374188" y="3694417"/>
            <a:ext cx="222250" cy="45719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72C6B-7AFC-0DBD-DAA9-CD2F4C4EFCF6}"/>
              </a:ext>
            </a:extLst>
          </p:cNvPr>
          <p:cNvSpPr txBox="1"/>
          <p:nvPr/>
        </p:nvSpPr>
        <p:spPr>
          <a:xfrm>
            <a:off x="1766886" y="5393321"/>
            <a:ext cx="860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time material is handled (unloading) </a:t>
            </a:r>
            <a:r>
              <a:rPr lang="en-US" sz="2800" b="1" i="1" dirty="0"/>
              <a:t>it is compost!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D8B61-7CC0-7F5F-3589-F6BF2AC11531}"/>
              </a:ext>
            </a:extLst>
          </p:cNvPr>
          <p:cNvSpPr txBox="1"/>
          <p:nvPr/>
        </p:nvSpPr>
        <p:spPr>
          <a:xfrm>
            <a:off x="6547444" y="424071"/>
            <a:ext cx="445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first end is full…</a:t>
            </a:r>
          </a:p>
        </p:txBody>
      </p:sp>
    </p:spTree>
    <p:extLst>
      <p:ext uri="{BB962C8B-B14F-4D97-AF65-F5344CB8AC3E}">
        <p14:creationId xmlns:p14="http://schemas.microsoft.com/office/powerpoint/2010/main" val="30351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944 0.00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216 -0.1493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8" grpId="0" animBg="1"/>
      <p:bldP spid="36" grpId="0" animBg="1"/>
      <p:bldP spid="37" grpId="0" animBg="1"/>
      <p:bldP spid="38" grpId="0" animBg="1"/>
      <p:bldP spid="45" grpId="0" animBg="1"/>
      <p:bldP spid="6" grpId="0" animBg="1"/>
      <p:bldP spid="7" grpId="0" animBg="1"/>
      <p:bldP spid="11" grpId="0" animBg="1"/>
      <p:bldP spid="18" grpId="0" animBg="1"/>
      <p:bldP spid="44" grpId="0" animBg="1"/>
      <p:bldP spid="2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672" y="4117734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BC247-D2B8-7977-CCC5-1482EEC5C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5" y="97437"/>
            <a:ext cx="10658880" cy="4880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F02542-9D57-A98D-C7B5-862B126626EC}"/>
              </a:ext>
            </a:extLst>
          </p:cNvPr>
          <p:cNvSpPr txBox="1"/>
          <p:nvPr/>
        </p:nvSpPr>
        <p:spPr>
          <a:xfrm>
            <a:off x="653143" y="5188708"/>
            <a:ext cx="906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ROI: </a:t>
            </a:r>
            <a:r>
              <a:rPr lang="en-US" sz="2000" dirty="0">
                <a:solidFill>
                  <a:srgbClr val="FF0000"/>
                </a:solidFill>
              </a:rPr>
              <a:t>30 yards a month input = 20 yards of compost output (volume is reduced 1/3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).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20 yards compost x $40/yard = $800/month income or $9,600/year income</a:t>
            </a:r>
          </a:p>
        </p:txBody>
      </p:sp>
    </p:spTree>
    <p:extLst>
      <p:ext uri="{BB962C8B-B14F-4D97-AF65-F5344CB8AC3E}">
        <p14:creationId xmlns:p14="http://schemas.microsoft.com/office/powerpoint/2010/main" val="1597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3CF8BF-C160-E80C-E2DA-0FD822F478D0}"/>
              </a:ext>
            </a:extLst>
          </p:cNvPr>
          <p:cNvGraphicFramePr/>
          <p:nvPr/>
        </p:nvGraphicFramePr>
        <p:xfrm>
          <a:off x="2321560" y="408431"/>
          <a:ext cx="7548880" cy="44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31B4E8-9E06-342F-A5FF-EC3C524DF67C}"/>
              </a:ext>
            </a:extLst>
          </p:cNvPr>
          <p:cNvSpPr txBox="1"/>
          <p:nvPr/>
        </p:nvSpPr>
        <p:spPr>
          <a:xfrm>
            <a:off x="3822172" y="2089782"/>
            <a:ext cx="45476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Equipment: Ramp System </a:t>
            </a:r>
          </a:p>
          <a:p>
            <a:pPr algn="ctr"/>
            <a:r>
              <a:rPr lang="en-US" sz="3200" dirty="0"/>
              <a:t>Capital Cost: $1,500.00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339BD-A9AB-DA62-F7FC-075C18BC608C}"/>
              </a:ext>
            </a:extLst>
          </p:cNvPr>
          <p:cNvSpPr txBox="1"/>
          <p:nvPr/>
        </p:nvSpPr>
        <p:spPr>
          <a:xfrm>
            <a:off x="1197815" y="4894063"/>
            <a:ext cx="8565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Composting Equipment: dumpsters (2), blower &amp; control (1), aeration systems (2)</a:t>
            </a:r>
          </a:p>
          <a:p>
            <a:pPr algn="ctr"/>
            <a:r>
              <a:rPr lang="en-US" sz="2000" dirty="0"/>
              <a:t> and ramp system (1) (wheelbarrow not included)</a:t>
            </a:r>
          </a:p>
          <a:p>
            <a:pPr algn="ctr"/>
            <a:r>
              <a:rPr lang="en-US" sz="2000" b="1" dirty="0"/>
              <a:t> Capital Cost: New ~$24,000, Used~$15,000 or </a:t>
            </a:r>
            <a:r>
              <a:rPr lang="en-US" sz="2000" b="1" u="sng" dirty="0"/>
              <a:t>Rental Cost:~$350-650/month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7D752-F42F-A565-1977-0729E8802AF3}"/>
              </a:ext>
            </a:extLst>
          </p:cNvPr>
          <p:cNvSpPr txBox="1"/>
          <p:nvPr/>
        </p:nvSpPr>
        <p:spPr>
          <a:xfrm>
            <a:off x="600735" y="469190"/>
            <a:ext cx="3373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Investment Summary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66DAE-E336-E564-3D1C-394A619E7DF0}"/>
              </a:ext>
            </a:extLst>
          </p:cNvPr>
          <p:cNvSpPr txBox="1"/>
          <p:nvPr/>
        </p:nvSpPr>
        <p:spPr>
          <a:xfrm>
            <a:off x="5363480" y="3522573"/>
            <a:ext cx="14650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Flip-</a:t>
            </a:r>
          </a:p>
          <a:p>
            <a:pPr algn="ctr"/>
            <a:r>
              <a:rPr lang="en-US" sz="2800" dirty="0"/>
              <a:t>Flop</a:t>
            </a:r>
          </a:p>
          <a:p>
            <a:pPr algn="ctr"/>
            <a:r>
              <a:rPr lang="en-US" sz="2800" dirty="0"/>
              <a:t>Roles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E2068B-FE05-0047-C903-ED88700880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80" y="3396202"/>
            <a:ext cx="3947171" cy="1460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9F85A5-AD81-750E-3FF8-D4CA372C7F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8" y="3456801"/>
            <a:ext cx="3947171" cy="14604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4D5373-9349-3AA6-D7DC-BDAAB23A5A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05">
            <a:off x="417660" y="4536933"/>
            <a:ext cx="815694" cy="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8726" y="3888336"/>
            <a:ext cx="2643174" cy="288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1B4E8-9E06-342F-A5FF-EC3C524DF67C}"/>
              </a:ext>
            </a:extLst>
          </p:cNvPr>
          <p:cNvSpPr txBox="1"/>
          <p:nvPr/>
        </p:nvSpPr>
        <p:spPr>
          <a:xfrm>
            <a:off x="921471" y="812294"/>
            <a:ext cx="9675313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>
                <a:solidFill>
                  <a:prstClr val="black"/>
                </a:solidFill>
                <a:latin typeface="Calibri" panose="020F0502020204030204"/>
              </a:rPr>
              <a:t>O.H.I.O Summary Points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“Only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Handle It Once” delivers key benefits: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Economy of Effort (saves time, labor and money)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Ecology, manure is never on the ground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Promotes safety as no motorized mechanization is needed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 next time it is touched it is a “product” (compost)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        not a waste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, it has a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positive economic value of $30-40/yard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Value addition is owned, and credited to, </a:t>
            </a:r>
            <a:r>
              <a:rPr lang="en-US" sz="2800" i="1" dirty="0">
                <a:solidFill>
                  <a:prstClr val="black"/>
                </a:solidFill>
              </a:rPr>
              <a:t>the producer/owner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99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8726" y="3888336"/>
            <a:ext cx="2643174" cy="288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5CCB1-7E8A-F647-C040-27171ADB9946}"/>
              </a:ext>
            </a:extLst>
          </p:cNvPr>
          <p:cNvSpPr txBox="1"/>
          <p:nvPr/>
        </p:nvSpPr>
        <p:spPr>
          <a:xfrm>
            <a:off x="1299993" y="1738107"/>
            <a:ext cx="871873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Thank You!</a:t>
            </a:r>
          </a:p>
          <a:p>
            <a:pPr algn="ctr"/>
            <a:r>
              <a:rPr lang="en-US" sz="2600" dirty="0"/>
              <a:t>For a copy of this presentation come add your name to this list.</a:t>
            </a:r>
          </a:p>
        </p:txBody>
      </p:sp>
    </p:spTree>
    <p:extLst>
      <p:ext uri="{BB962C8B-B14F-4D97-AF65-F5344CB8AC3E}">
        <p14:creationId xmlns:p14="http://schemas.microsoft.com/office/powerpoint/2010/main" val="83007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95A9E-D689-1DBB-B94E-96E664C14D6E}"/>
              </a:ext>
            </a:extLst>
          </p:cNvPr>
          <p:cNvSpPr txBox="1"/>
          <p:nvPr/>
        </p:nvSpPr>
        <p:spPr>
          <a:xfrm>
            <a:off x="67474" y="4098437"/>
            <a:ext cx="51999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 of Effort</a:t>
            </a:r>
          </a:p>
        </p:txBody>
      </p:sp>
      <p:pic>
        <p:nvPicPr>
          <p:cNvPr id="3" name="D3C526F1-DE96-4AFB-B521-A55002A73A30">
            <a:extLst>
              <a:ext uri="{FF2B5EF4-FFF2-40B4-BE49-F238E27FC236}">
                <a16:creationId xmlns:a16="http://schemas.microsoft.com/office/drawing/2014/main" id="{A9FDC8F8-BFDF-07D6-EFD3-575AF524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92" y="1290181"/>
            <a:ext cx="6324207" cy="47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FC18C2-922C-8760-1909-6CE3A5A6A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"/>
            <a:ext cx="5872818" cy="4235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E8511-C986-D71C-0363-B3D8EC5E1647}"/>
              </a:ext>
            </a:extLst>
          </p:cNvPr>
          <p:cNvSpPr txBox="1"/>
          <p:nvPr/>
        </p:nvSpPr>
        <p:spPr>
          <a:xfrm>
            <a:off x="5867792" y="336074"/>
            <a:ext cx="58728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Vince and Pam challenged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create a </a:t>
            </a:r>
            <a:r>
              <a:rPr lang="en-US" sz="2800" u="sng" dirty="0">
                <a:solidFill>
                  <a:prstClr val="black"/>
                </a:solidFill>
                <a:latin typeface="Calibri" panose="020F0502020204030204"/>
              </a:rPr>
              <a:t>manual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loading method.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41E06-1D0E-484B-0762-E956E1299BB6}"/>
              </a:ext>
            </a:extLst>
          </p:cNvPr>
          <p:cNvSpPr txBox="1"/>
          <p:nvPr/>
        </p:nvSpPr>
        <p:spPr>
          <a:xfrm>
            <a:off x="3937032" y="1667491"/>
            <a:ext cx="1630575" cy="1200329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WPQHA,</a:t>
            </a:r>
          </a:p>
          <a:p>
            <a:pPr algn="ctr"/>
            <a:r>
              <a:rPr lang="en-US" dirty="0"/>
              <a:t>Safety buff,</a:t>
            </a:r>
          </a:p>
          <a:p>
            <a:pPr algn="ctr"/>
            <a:r>
              <a:rPr lang="en-US" dirty="0"/>
              <a:t>manual loading</a:t>
            </a:r>
          </a:p>
          <a:p>
            <a:pPr algn="ctr"/>
            <a:r>
              <a:rPr lang="en-US" dirty="0"/>
              <a:t>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2A17F-C0AF-FF72-AFC3-99C0B68915CE}"/>
              </a:ext>
            </a:extLst>
          </p:cNvPr>
          <p:cNvSpPr txBox="1"/>
          <p:nvPr/>
        </p:nvSpPr>
        <p:spPr>
          <a:xfrm>
            <a:off x="9768468" y="1845103"/>
            <a:ext cx="1666931" cy="92333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Small farmette,</a:t>
            </a:r>
          </a:p>
          <a:p>
            <a:pPr algn="ctr"/>
            <a:r>
              <a:rPr lang="en-US" dirty="0"/>
              <a:t>no tractor </a:t>
            </a:r>
          </a:p>
          <a:p>
            <a:pPr algn="ctr"/>
            <a:r>
              <a:rPr lang="en-US" dirty="0"/>
              <a:t>on the property</a:t>
            </a:r>
          </a:p>
        </p:txBody>
      </p:sp>
    </p:spTree>
    <p:extLst>
      <p:ext uri="{BB962C8B-B14F-4D97-AF65-F5344CB8AC3E}">
        <p14:creationId xmlns:p14="http://schemas.microsoft.com/office/powerpoint/2010/main" val="27743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644" y="1788135"/>
            <a:ext cx="9554817" cy="3858199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Bonus: Economy of Effort …</a:t>
            </a:r>
            <a:br>
              <a:rPr lang="en-US" sz="6700" dirty="0"/>
            </a:br>
            <a:br>
              <a:rPr lang="en-US" sz="6700" dirty="0"/>
            </a:br>
            <a:r>
              <a:rPr lang="en-US" sz="6700" i="1" dirty="0"/>
              <a:t>Who has spare time?</a:t>
            </a:r>
            <a:br>
              <a:rPr lang="en-US" sz="6700" i="1" dirty="0"/>
            </a:br>
            <a:r>
              <a:rPr lang="en-US" sz="6700" i="1" dirty="0"/>
              <a:t>Where are the laborers?</a:t>
            </a:r>
            <a:br>
              <a:rPr lang="en-US" sz="6700" i="1" dirty="0"/>
            </a:br>
            <a:r>
              <a:rPr lang="en-US" sz="6700" i="1" dirty="0"/>
              <a:t>Why do we make more work?</a:t>
            </a:r>
            <a:br>
              <a:rPr lang="en-US" sz="6700" i="1" dirty="0"/>
            </a:br>
            <a:r>
              <a:rPr lang="en-US" sz="6700" b="1" i="1" dirty="0"/>
              <a:t>While </a:t>
            </a:r>
            <a:r>
              <a:rPr lang="en-US" sz="6700" b="1" i="1" u="sng" dirty="0"/>
              <a:t>not</a:t>
            </a:r>
            <a:r>
              <a:rPr lang="en-US" sz="6700" b="1" i="1" dirty="0"/>
              <a:t> making compost! </a:t>
            </a:r>
            <a:endParaRPr lang="en-US" sz="4400" b="1" i="1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292829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41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1FF555-AB8B-4AD4-7BB8-6F1829A34967}"/>
              </a:ext>
            </a:extLst>
          </p:cNvPr>
          <p:cNvGraphicFramePr/>
          <p:nvPr/>
        </p:nvGraphicFramePr>
        <p:xfrm>
          <a:off x="1710776" y="4251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2844F9-B777-B56C-1AAD-174884D7D0B7}"/>
              </a:ext>
            </a:extLst>
          </p:cNvPr>
          <p:cNvSpPr txBox="1"/>
          <p:nvPr/>
        </p:nvSpPr>
        <p:spPr>
          <a:xfrm>
            <a:off x="455175" y="226522"/>
            <a:ext cx="3973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Today’s Usual Movements</a:t>
            </a:r>
          </a:p>
          <a:p>
            <a:r>
              <a:rPr lang="en-US" sz="2800" dirty="0"/>
              <a:t>	(at this fairground)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FDE44-753E-1215-2E68-6C26D4ECBEC9}"/>
              </a:ext>
            </a:extLst>
          </p:cNvPr>
          <p:cNvSpPr txBox="1"/>
          <p:nvPr/>
        </p:nvSpPr>
        <p:spPr>
          <a:xfrm>
            <a:off x="7097179" y="1137242"/>
            <a:ext cx="2876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Equipment: Wheelbarrow</a:t>
            </a:r>
          </a:p>
          <a:p>
            <a:r>
              <a:rPr lang="en-US" sz="2000" dirty="0"/>
              <a:t>       Cap. Cost: $100.00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77481-B982-DAAB-7C1A-710F02950BAB}"/>
              </a:ext>
            </a:extLst>
          </p:cNvPr>
          <p:cNvSpPr txBox="1"/>
          <p:nvPr/>
        </p:nvSpPr>
        <p:spPr>
          <a:xfrm>
            <a:off x="8022886" y="3429000"/>
            <a:ext cx="310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Equipment: Tractor or equal</a:t>
            </a:r>
          </a:p>
          <a:p>
            <a:r>
              <a:rPr lang="en-US" sz="2000" dirty="0"/>
              <a:t>        Cap. Cost: $10,000.00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961C8-B757-B9D4-B499-7A10BD184B6B}"/>
              </a:ext>
            </a:extLst>
          </p:cNvPr>
          <p:cNvSpPr txBox="1"/>
          <p:nvPr/>
        </p:nvSpPr>
        <p:spPr>
          <a:xfrm>
            <a:off x="4081941" y="5955612"/>
            <a:ext cx="3182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Equipment: OTR Dump Truck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Cap. Cost: $100,000.00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33AEC-662C-6FE6-B5F5-4FDE1F4AEF76}"/>
              </a:ext>
            </a:extLst>
          </p:cNvPr>
          <p:cNvSpPr/>
          <p:nvPr/>
        </p:nvSpPr>
        <p:spPr>
          <a:xfrm rot="19198917">
            <a:off x="3776389" y="1386261"/>
            <a:ext cx="1057275" cy="285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EF630-E738-D8A6-3060-A5409EA6166B}"/>
              </a:ext>
            </a:extLst>
          </p:cNvPr>
          <p:cNvSpPr txBox="1"/>
          <p:nvPr/>
        </p:nvSpPr>
        <p:spPr>
          <a:xfrm>
            <a:off x="433366" y="3787683"/>
            <a:ext cx="310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Equipment: Tractor or equal</a:t>
            </a:r>
          </a:p>
          <a:p>
            <a:r>
              <a:rPr lang="en-US" sz="2000" dirty="0"/>
              <a:t>        Cap. Cost: $10,000.00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63A25-EA21-25D7-0594-1D0119E536A5}"/>
              </a:ext>
            </a:extLst>
          </p:cNvPr>
          <p:cNvSpPr txBox="1"/>
          <p:nvPr/>
        </p:nvSpPr>
        <p:spPr>
          <a:xfrm>
            <a:off x="388990" y="1761575"/>
            <a:ext cx="2326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Off-site Outcomes: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(cash?)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Positive/negative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</a:t>
            </a: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037FCB1E-DE31-0C11-2F75-2A59DCD20340}"/>
              </a:ext>
            </a:extLst>
          </p:cNvPr>
          <p:cNvSpPr/>
          <p:nvPr/>
        </p:nvSpPr>
        <p:spPr>
          <a:xfrm rot="10800000" flipH="1">
            <a:off x="5710438" y="1572070"/>
            <a:ext cx="1070864" cy="868680"/>
          </a:xfrm>
          <a:prstGeom prst="bentArrow">
            <a:avLst>
              <a:gd name="adj1" fmla="val 14474"/>
              <a:gd name="adj2" fmla="val 22076"/>
              <a:gd name="adj3" fmla="val 15643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1E4AD9-DDC4-DBAC-75F9-A91B048707B1}"/>
              </a:ext>
            </a:extLst>
          </p:cNvPr>
          <p:cNvSpPr/>
          <p:nvPr/>
        </p:nvSpPr>
        <p:spPr>
          <a:xfrm>
            <a:off x="4017602" y="6065355"/>
            <a:ext cx="3385670" cy="639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27E2A-848B-BF5E-3AD2-EF1451513D2B}"/>
              </a:ext>
            </a:extLst>
          </p:cNvPr>
          <p:cNvSpPr txBox="1"/>
          <p:nvPr/>
        </p:nvSpPr>
        <p:spPr>
          <a:xfrm>
            <a:off x="6899277" y="225724"/>
            <a:ext cx="343523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On-site Composting.</a:t>
            </a:r>
          </a:p>
          <a:p>
            <a:pPr algn="ctr"/>
            <a:r>
              <a:rPr lang="en-US" sz="2800" dirty="0"/>
              <a:t>Let us look at this step</a:t>
            </a:r>
          </a:p>
          <a:p>
            <a:pPr algn="ctr"/>
            <a:r>
              <a:rPr lang="en-US" sz="2800" dirty="0"/>
              <a:t>after the next slide.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DA870C-B871-0C12-08B4-220F09C87231}"/>
              </a:ext>
            </a:extLst>
          </p:cNvPr>
          <p:cNvSpPr/>
          <p:nvPr/>
        </p:nvSpPr>
        <p:spPr>
          <a:xfrm>
            <a:off x="714703" y="2740458"/>
            <a:ext cx="3367238" cy="34455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3DFC7E-CCA4-C924-5152-A772C55928D2}"/>
              </a:ext>
            </a:extLst>
          </p:cNvPr>
          <p:cNvSpPr/>
          <p:nvPr/>
        </p:nvSpPr>
        <p:spPr>
          <a:xfrm>
            <a:off x="714702" y="2422043"/>
            <a:ext cx="3629255" cy="32215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1D5CDA-6E2B-0E01-EFB5-579A4C39AABB}"/>
              </a:ext>
            </a:extLst>
          </p:cNvPr>
          <p:cNvSpPr/>
          <p:nvPr/>
        </p:nvSpPr>
        <p:spPr>
          <a:xfrm>
            <a:off x="739937" y="2067009"/>
            <a:ext cx="3604020" cy="35131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2FBBE-3956-B07B-2039-B66DF04A43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2839681"/>
            <a:ext cx="2494220" cy="19686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491676-5FCC-AFEC-BBEC-BE54441D2EE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40" y="1553250"/>
            <a:ext cx="2644103" cy="1745317"/>
          </a:xfrm>
          <a:prstGeom prst="rect">
            <a:avLst/>
          </a:prstGeom>
        </p:spPr>
      </p:pic>
      <p:pic>
        <p:nvPicPr>
          <p:cNvPr id="28" name="Picture 27" descr="A picture containing outdoor, tree, sky, road&#10;&#10;Description automatically generated">
            <a:extLst>
              <a:ext uri="{FF2B5EF4-FFF2-40B4-BE49-F238E27FC236}">
                <a16:creationId xmlns:a16="http://schemas.microsoft.com/office/drawing/2014/main" id="{FF19FA11-5651-7D8E-F360-75281D921E9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72" y="4205565"/>
            <a:ext cx="3461998" cy="1638267"/>
          </a:xfrm>
          <a:prstGeom prst="rect">
            <a:avLst/>
          </a:prstGeom>
        </p:spPr>
      </p:pic>
      <p:sp>
        <p:nvSpPr>
          <p:cNvPr id="30" name="&quot;Not Allowed&quot; Symbol 29">
            <a:extLst>
              <a:ext uri="{FF2B5EF4-FFF2-40B4-BE49-F238E27FC236}">
                <a16:creationId xmlns:a16="http://schemas.microsoft.com/office/drawing/2014/main" id="{D8EC5566-9FFD-4735-531E-FCDFADED9306}"/>
              </a:ext>
            </a:extLst>
          </p:cNvPr>
          <p:cNvSpPr/>
          <p:nvPr/>
        </p:nvSpPr>
        <p:spPr>
          <a:xfrm>
            <a:off x="7656504" y="3542256"/>
            <a:ext cx="1659166" cy="1523313"/>
          </a:xfrm>
          <a:prstGeom prst="noSmoking">
            <a:avLst>
              <a:gd name="adj" fmla="val 127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&quot;Not Allowed&quot; Symbol 30">
            <a:extLst>
              <a:ext uri="{FF2B5EF4-FFF2-40B4-BE49-F238E27FC236}">
                <a16:creationId xmlns:a16="http://schemas.microsoft.com/office/drawing/2014/main" id="{72241F5C-BFC7-452D-6AC0-06595BD76590}"/>
              </a:ext>
            </a:extLst>
          </p:cNvPr>
          <p:cNvSpPr/>
          <p:nvPr/>
        </p:nvSpPr>
        <p:spPr>
          <a:xfrm>
            <a:off x="5008272" y="3874364"/>
            <a:ext cx="1659166" cy="1523313"/>
          </a:xfrm>
          <a:prstGeom prst="noSmoking">
            <a:avLst>
              <a:gd name="adj" fmla="val 127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0F845F37-4625-56DA-EC6A-D9FFF559FAB0}"/>
              </a:ext>
            </a:extLst>
          </p:cNvPr>
          <p:cNvSpPr/>
          <p:nvPr/>
        </p:nvSpPr>
        <p:spPr>
          <a:xfrm>
            <a:off x="559611" y="1172559"/>
            <a:ext cx="1659166" cy="1523313"/>
          </a:xfrm>
          <a:prstGeom prst="noSmoking">
            <a:avLst>
              <a:gd name="adj" fmla="val 127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4E5247EE-287D-C43D-E416-11A94C5D228D}"/>
              </a:ext>
            </a:extLst>
          </p:cNvPr>
          <p:cNvSpPr/>
          <p:nvPr/>
        </p:nvSpPr>
        <p:spPr>
          <a:xfrm>
            <a:off x="9601166" y="1656671"/>
            <a:ext cx="1659166" cy="1523313"/>
          </a:xfrm>
          <a:prstGeom prst="noSmoking">
            <a:avLst>
              <a:gd name="adj" fmla="val 127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E0DF0-047A-A146-AC62-82EAD6319E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89" y="1528923"/>
            <a:ext cx="4924405" cy="18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0" grpId="0" animBg="1"/>
      <p:bldP spid="31" grpId="0" animBg="1"/>
      <p:bldP spid="19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84D0-4C57-EC2D-4C7F-E3F77FE7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 of QH Congress Manure (3</a:t>
            </a:r>
            <a:r>
              <a:rPr lang="en-US" baseline="30000" dirty="0"/>
              <a:t>rd</a:t>
            </a:r>
            <a:r>
              <a:rPr lang="en-US" dirty="0"/>
              <a:t> step)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B2609B-756D-22BF-858F-AB9D6BA40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052"/>
            <a:ext cx="10515600" cy="33384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5AC69D-70B7-4F2A-4A84-D0036F63EDE4}"/>
              </a:ext>
            </a:extLst>
          </p:cNvPr>
          <p:cNvSpPr/>
          <p:nvPr/>
        </p:nvSpPr>
        <p:spPr>
          <a:xfrm>
            <a:off x="838200" y="5039360"/>
            <a:ext cx="2606040" cy="80264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858AB-4395-38DD-AFF3-057C9C852B15}"/>
              </a:ext>
            </a:extLst>
          </p:cNvPr>
          <p:cNvSpPr txBox="1"/>
          <p:nvPr/>
        </p:nvSpPr>
        <p:spPr>
          <a:xfrm>
            <a:off x="838200" y="1275652"/>
            <a:ext cx="8908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is: 	~ 60 miles depreciation on a large diesel OTR dump tractor/trailer x 	$1.35=$81.00 </a:t>
            </a:r>
          </a:p>
          <a:p>
            <a:r>
              <a:rPr lang="en-US" dirty="0"/>
              <a:t>	~ 10 to 12 gallons of diesel fuel consumed  			            $48.00</a:t>
            </a:r>
          </a:p>
          <a:p>
            <a:r>
              <a:rPr lang="en-US" dirty="0"/>
              <a:t>	~ CDL driver’s on-the-clock time 				          </a:t>
            </a:r>
            <a:r>
              <a:rPr lang="en-US" u="sng" dirty="0"/>
              <a:t>$100.00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CEC95-EB2E-F17B-B773-AA3486244577}"/>
              </a:ext>
            </a:extLst>
          </p:cNvPr>
          <p:cNvSpPr txBox="1"/>
          <p:nvPr/>
        </p:nvSpPr>
        <p:spPr>
          <a:xfrm>
            <a:off x="8664239" y="2063827"/>
            <a:ext cx="1387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$229.00/Trip</a:t>
            </a:r>
          </a:p>
          <a:p>
            <a:r>
              <a:rPr lang="en-US" dirty="0"/>
              <a:t>$1,832/day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8FE67-064F-B94E-5692-3958FD51E44F}"/>
              </a:ext>
            </a:extLst>
          </p:cNvPr>
          <p:cNvSpPr txBox="1"/>
          <p:nvPr/>
        </p:nvSpPr>
        <p:spPr>
          <a:xfrm>
            <a:off x="6244807" y="3870844"/>
            <a:ext cx="511723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Has there been any value added?</a:t>
            </a:r>
          </a:p>
          <a:p>
            <a:pPr algn="ctr"/>
            <a:r>
              <a:rPr lang="en-US" sz="2800" dirty="0"/>
              <a:t>Do we have a waste or a product?</a:t>
            </a:r>
          </a:p>
          <a:p>
            <a:pPr algn="ctr"/>
            <a:r>
              <a:rPr lang="en-US" sz="2800" dirty="0"/>
              <a:t>Who owns the valued product?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EF2729-476A-96C9-7025-6C986B8CD239}"/>
              </a:ext>
            </a:extLst>
          </p:cNvPr>
          <p:cNvSpPr/>
          <p:nvPr/>
        </p:nvSpPr>
        <p:spPr>
          <a:xfrm>
            <a:off x="627043" y="2525492"/>
            <a:ext cx="2606040" cy="80264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E1AD-4141-5969-2754-AF534EA4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45825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horse boarder in Pennsylvania</a:t>
            </a:r>
            <a:br>
              <a:rPr lang="en-US" dirty="0"/>
            </a:br>
            <a:r>
              <a:rPr lang="en-US" dirty="0"/>
              <a:t>Multiple piles “out-the-door” and consolidated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BFD4F8-BB82-86FA-1AC6-1E6DBE0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531" cy="382555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8458B2-96B3-6F0C-163A-7E211103700F}"/>
              </a:ext>
            </a:extLst>
          </p:cNvPr>
          <p:cNvSpPr/>
          <p:nvPr/>
        </p:nvSpPr>
        <p:spPr>
          <a:xfrm>
            <a:off x="401216" y="2127380"/>
            <a:ext cx="755780" cy="5038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C29A0E39-38F9-DB2D-185A-01939D0D055B}"/>
              </a:ext>
            </a:extLst>
          </p:cNvPr>
          <p:cNvSpPr/>
          <p:nvPr/>
        </p:nvSpPr>
        <p:spPr>
          <a:xfrm rot="5400000">
            <a:off x="2996251" y="263053"/>
            <a:ext cx="598465" cy="5334823"/>
          </a:xfrm>
          <a:prstGeom prst="bentUpArrow">
            <a:avLst>
              <a:gd name="adj1" fmla="val 15740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00228FBB-8C78-BBC5-9FA0-DAFC2DC7C2FD}"/>
              </a:ext>
            </a:extLst>
          </p:cNvPr>
          <p:cNvSpPr/>
          <p:nvPr/>
        </p:nvSpPr>
        <p:spPr>
          <a:xfrm rot="5400000">
            <a:off x="5977180" y="2129920"/>
            <a:ext cx="503853" cy="1270818"/>
          </a:xfrm>
          <a:prstGeom prst="bentUpArrow">
            <a:avLst>
              <a:gd name="adj1" fmla="val 158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1C601-BC22-D924-1C80-22C5E1F88757}"/>
              </a:ext>
            </a:extLst>
          </p:cNvPr>
          <p:cNvSpPr txBox="1"/>
          <p:nvPr/>
        </p:nvSpPr>
        <p:spPr>
          <a:xfrm>
            <a:off x="401216" y="1504889"/>
            <a:ext cx="307404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An “out-the-door” pile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35A09-3874-A4D4-4C70-779ADD6F1133}"/>
              </a:ext>
            </a:extLst>
          </p:cNvPr>
          <p:cNvSpPr txBox="1"/>
          <p:nvPr/>
        </p:nvSpPr>
        <p:spPr>
          <a:xfrm>
            <a:off x="7157616" y="1735037"/>
            <a:ext cx="239495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Consolidated Pile</a:t>
            </a:r>
          </a:p>
        </p:txBody>
      </p:sp>
    </p:spTree>
    <p:extLst>
      <p:ext uri="{BB962C8B-B14F-4D97-AF65-F5344CB8AC3E}">
        <p14:creationId xmlns:p14="http://schemas.microsoft.com/office/powerpoint/2010/main" val="34980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41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3CF8BF-C160-E80C-E2DA-0FD822F47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876018"/>
              </p:ext>
            </p:extLst>
          </p:nvPr>
        </p:nvGraphicFramePr>
        <p:xfrm>
          <a:off x="2321560" y="408431"/>
          <a:ext cx="7548880" cy="44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E7D752-F42F-A565-1977-0729E8802AF3}"/>
              </a:ext>
            </a:extLst>
          </p:cNvPr>
          <p:cNvSpPr txBox="1"/>
          <p:nvPr/>
        </p:nvSpPr>
        <p:spPr>
          <a:xfrm>
            <a:off x="600735" y="469190"/>
            <a:ext cx="448148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On-site Composting following</a:t>
            </a:r>
          </a:p>
          <a:p>
            <a:r>
              <a:rPr lang="en-US" sz="2800" i="1" dirty="0"/>
              <a:t>“Economy of Effort” </a:t>
            </a:r>
            <a:r>
              <a:rPr lang="en-US" sz="2800" dirty="0"/>
              <a:t>and the </a:t>
            </a:r>
          </a:p>
          <a:p>
            <a:r>
              <a:rPr lang="en-US" sz="2800" i="1" dirty="0"/>
              <a:t>“O.H.I.O Principle”</a:t>
            </a:r>
          </a:p>
          <a:p>
            <a:r>
              <a:rPr lang="en-US" sz="2800" b="1" dirty="0"/>
              <a:t>	O</a:t>
            </a:r>
            <a:r>
              <a:rPr lang="en-US" sz="2800" dirty="0"/>
              <a:t>nly </a:t>
            </a:r>
          </a:p>
          <a:p>
            <a:r>
              <a:rPr lang="en-US" sz="2800" b="1" dirty="0"/>
              <a:t>	H</a:t>
            </a:r>
            <a:r>
              <a:rPr lang="en-US" sz="2800" dirty="0"/>
              <a:t>andle</a:t>
            </a:r>
          </a:p>
          <a:p>
            <a:r>
              <a:rPr lang="en-US" sz="2800" b="1" dirty="0"/>
              <a:t>	I</a:t>
            </a:r>
            <a:r>
              <a:rPr lang="en-US" sz="2800" dirty="0"/>
              <a:t>t</a:t>
            </a:r>
          </a:p>
          <a:p>
            <a:r>
              <a:rPr lang="en-US" sz="2800" b="1" dirty="0"/>
              <a:t>	O</a:t>
            </a:r>
            <a:r>
              <a:rPr lang="en-US" sz="2800" dirty="0"/>
              <a:t>nce</a:t>
            </a:r>
          </a:p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66DAE-E336-E564-3D1C-394A619E7DF0}"/>
              </a:ext>
            </a:extLst>
          </p:cNvPr>
          <p:cNvSpPr txBox="1"/>
          <p:nvPr/>
        </p:nvSpPr>
        <p:spPr>
          <a:xfrm>
            <a:off x="5492843" y="3504407"/>
            <a:ext cx="14650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Flip-</a:t>
            </a:r>
          </a:p>
          <a:p>
            <a:pPr algn="ctr"/>
            <a:r>
              <a:rPr lang="en-US" sz="2800" dirty="0"/>
              <a:t>Flop</a:t>
            </a:r>
          </a:p>
          <a:p>
            <a:pPr algn="ctr"/>
            <a:r>
              <a:rPr lang="en-US" sz="2800" dirty="0"/>
              <a:t>Roles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58865-14E7-D88C-212B-2958453B6AEF}"/>
              </a:ext>
            </a:extLst>
          </p:cNvPr>
          <p:cNvSpPr txBox="1"/>
          <p:nvPr/>
        </p:nvSpPr>
        <p:spPr>
          <a:xfrm>
            <a:off x="7181180" y="291533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Daily Filling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C59DB-D2A1-C1ED-05FB-AE2DCA73AECB}"/>
              </a:ext>
            </a:extLst>
          </p:cNvPr>
          <p:cNvSpPr txBox="1"/>
          <p:nvPr/>
        </p:nvSpPr>
        <p:spPr>
          <a:xfrm>
            <a:off x="2698356" y="2985130"/>
            <a:ext cx="243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Composting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C48363-B249-B870-CAAF-7DB3752AA0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8" y="3456801"/>
            <a:ext cx="3947171" cy="14604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7CF599-4846-F6D2-8651-2DF9149539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20" y="3429000"/>
            <a:ext cx="3947171" cy="1460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90F81-210F-F4E5-FD20-ADD3F0E3AFB1}"/>
              </a:ext>
            </a:extLst>
          </p:cNvPr>
          <p:cNvSpPr txBox="1"/>
          <p:nvPr/>
        </p:nvSpPr>
        <p:spPr>
          <a:xfrm>
            <a:off x="-356840" y="5076198"/>
            <a:ext cx="11496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</a:t>
            </a:r>
            <a:r>
              <a:rPr lang="en-US" sz="2800" u="sng" dirty="0"/>
              <a:t>two vessels </a:t>
            </a:r>
            <a:r>
              <a:rPr lang="en-US" sz="2800" dirty="0"/>
              <a:t>available, </a:t>
            </a:r>
            <a:r>
              <a:rPr lang="en-US" sz="2800" u="sng" dirty="0"/>
              <a:t>one is absorbing daily chores </a:t>
            </a:r>
          </a:p>
          <a:p>
            <a:pPr algn="ctr"/>
            <a:r>
              <a:rPr lang="en-US" sz="2800" dirty="0"/>
              <a:t>the other </a:t>
            </a:r>
            <a:r>
              <a:rPr lang="en-US" sz="2800" u="sng" dirty="0"/>
              <a:t>one is running as a composter</a:t>
            </a:r>
            <a:r>
              <a:rPr lang="en-US" sz="2800" dirty="0"/>
              <a:t>, converting manure into compost</a:t>
            </a:r>
          </a:p>
        </p:txBody>
      </p:sp>
    </p:spTree>
    <p:extLst>
      <p:ext uri="{BB962C8B-B14F-4D97-AF65-F5344CB8AC3E}">
        <p14:creationId xmlns:p14="http://schemas.microsoft.com/office/powerpoint/2010/main" val="4390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 animBg="1"/>
      <p:bldP spid="14" grpId="0" animBg="1"/>
      <p:bldP spid="1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41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7D752-F42F-A565-1977-0729E8802AF3}"/>
              </a:ext>
            </a:extLst>
          </p:cNvPr>
          <p:cNvSpPr txBox="1"/>
          <p:nvPr/>
        </p:nvSpPr>
        <p:spPr>
          <a:xfrm>
            <a:off x="600735" y="469190"/>
            <a:ext cx="45747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On-site Composting following</a:t>
            </a:r>
          </a:p>
          <a:p>
            <a:r>
              <a:rPr lang="en-US" sz="2800" i="1" dirty="0"/>
              <a:t>“Economy of Effort” using</a:t>
            </a:r>
            <a:r>
              <a:rPr lang="en-US" sz="2800" dirty="0"/>
              <a:t> the </a:t>
            </a:r>
          </a:p>
          <a:p>
            <a:r>
              <a:rPr lang="en-US" sz="2800" i="1" dirty="0"/>
              <a:t>“O.H.I.O Principle”…</a:t>
            </a:r>
          </a:p>
          <a:p>
            <a:r>
              <a:rPr lang="en-US" sz="2800" b="1" dirty="0"/>
              <a:t>O</a:t>
            </a:r>
            <a:r>
              <a:rPr lang="en-US" sz="2800" dirty="0"/>
              <a:t>nly </a:t>
            </a:r>
          </a:p>
          <a:p>
            <a:r>
              <a:rPr lang="en-US" sz="2800" b="1" dirty="0"/>
              <a:t>H</a:t>
            </a:r>
            <a:r>
              <a:rPr lang="en-US" sz="2800" dirty="0"/>
              <a:t>andle</a:t>
            </a:r>
          </a:p>
          <a:p>
            <a:r>
              <a:rPr lang="en-US" sz="2800" b="1" dirty="0"/>
              <a:t>I</a:t>
            </a:r>
            <a:r>
              <a:rPr lang="en-US" sz="2800" dirty="0"/>
              <a:t>t</a:t>
            </a:r>
          </a:p>
          <a:p>
            <a:r>
              <a:rPr lang="en-US" sz="2800" b="1" dirty="0"/>
              <a:t>O</a:t>
            </a:r>
            <a:r>
              <a:rPr lang="en-US" sz="2800" dirty="0"/>
              <a:t>nce</a:t>
            </a:r>
          </a:p>
          <a:p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58865-14E7-D88C-212B-2958453B6AEF}"/>
              </a:ext>
            </a:extLst>
          </p:cNvPr>
          <p:cNvSpPr txBox="1"/>
          <p:nvPr/>
        </p:nvSpPr>
        <p:spPr>
          <a:xfrm>
            <a:off x="6833930" y="569403"/>
            <a:ext cx="295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Ramp installation: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7CF599-4846-F6D2-8651-2DF914953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20" y="3429000"/>
            <a:ext cx="3947171" cy="1460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85AAB-AC25-A4F4-F601-DB9D5F3E6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9" y="3489616"/>
            <a:ext cx="3819242" cy="13114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4CD6C0-DC65-BE58-BBD3-AB9670976B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05">
            <a:off x="5824289" y="4412366"/>
            <a:ext cx="815694" cy="314483"/>
          </a:xfrm>
          <a:prstGeom prst="rect">
            <a:avLst/>
          </a:prstGeom>
        </p:spPr>
      </p:pic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A72E85A6-6757-6CE3-D5DA-4D6217B8180D}"/>
              </a:ext>
            </a:extLst>
          </p:cNvPr>
          <p:cNvSpPr/>
          <p:nvPr/>
        </p:nvSpPr>
        <p:spPr>
          <a:xfrm rot="20648948">
            <a:off x="6584266" y="4595704"/>
            <a:ext cx="1168847" cy="4665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Manual Operation 22">
            <a:extLst>
              <a:ext uri="{FF2B5EF4-FFF2-40B4-BE49-F238E27FC236}">
                <a16:creationId xmlns:a16="http://schemas.microsoft.com/office/drawing/2014/main" id="{AA1BD931-C42C-32BB-E745-D9D69F4E05DD}"/>
              </a:ext>
            </a:extLst>
          </p:cNvPr>
          <p:cNvSpPr/>
          <p:nvPr/>
        </p:nvSpPr>
        <p:spPr>
          <a:xfrm rot="20648948">
            <a:off x="7721413" y="4272583"/>
            <a:ext cx="1168847" cy="4665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Manual Operation 23">
            <a:extLst>
              <a:ext uri="{FF2B5EF4-FFF2-40B4-BE49-F238E27FC236}">
                <a16:creationId xmlns:a16="http://schemas.microsoft.com/office/drawing/2014/main" id="{60B448AD-6E47-82E6-72FB-3541466B6D5A}"/>
              </a:ext>
            </a:extLst>
          </p:cNvPr>
          <p:cNvSpPr/>
          <p:nvPr/>
        </p:nvSpPr>
        <p:spPr>
          <a:xfrm rot="20604470">
            <a:off x="8856738" y="3940376"/>
            <a:ext cx="1168847" cy="4665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CB74064A-674F-C764-B6A9-77D3A5777CC6}"/>
              </a:ext>
            </a:extLst>
          </p:cNvPr>
          <p:cNvSpPr/>
          <p:nvPr/>
        </p:nvSpPr>
        <p:spPr>
          <a:xfrm>
            <a:off x="7718175" y="4442613"/>
            <a:ext cx="48226" cy="4571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85D83575-EBC8-6758-252A-92CDD043A9E2}"/>
              </a:ext>
            </a:extLst>
          </p:cNvPr>
          <p:cNvSpPr/>
          <p:nvPr/>
        </p:nvSpPr>
        <p:spPr>
          <a:xfrm>
            <a:off x="9959687" y="3787886"/>
            <a:ext cx="48226" cy="4571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CD53E364-8172-CC49-ACDF-EE3428B402B1}"/>
              </a:ext>
            </a:extLst>
          </p:cNvPr>
          <p:cNvSpPr/>
          <p:nvPr/>
        </p:nvSpPr>
        <p:spPr>
          <a:xfrm>
            <a:off x="8856201" y="4118180"/>
            <a:ext cx="48226" cy="4571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15EEE5-C594-3D39-3BED-35E8E6219EC5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7737263" y="3760788"/>
            <a:ext cx="5025" cy="68182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4FE68-FD14-CED0-A1AF-2A7954EA9262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8880314" y="3762084"/>
            <a:ext cx="4760" cy="35609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A01A1BD-4CA8-42BF-7416-708299790584}"/>
              </a:ext>
            </a:extLst>
          </p:cNvPr>
          <p:cNvSpPr txBox="1"/>
          <p:nvPr/>
        </p:nvSpPr>
        <p:spPr>
          <a:xfrm>
            <a:off x="7446527" y="2965122"/>
            <a:ext cx="1457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Outside  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00C38-F362-37D9-BDA7-E2038B2D30A8}"/>
              </a:ext>
            </a:extLst>
          </p:cNvPr>
          <p:cNvSpPr txBox="1"/>
          <p:nvPr/>
        </p:nvSpPr>
        <p:spPr>
          <a:xfrm>
            <a:off x="7540406" y="2869943"/>
            <a:ext cx="1459474" cy="378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Inside 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889E1D-CCA1-D7C4-26DF-B1E6BA9CE966}"/>
              </a:ext>
            </a:extLst>
          </p:cNvPr>
          <p:cNvSpPr txBox="1"/>
          <p:nvPr/>
        </p:nvSpPr>
        <p:spPr>
          <a:xfrm>
            <a:off x="6833929" y="1103039"/>
            <a:ext cx="33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Support and ramp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C6449-1926-4CE2-42B0-4483E83876B3}"/>
              </a:ext>
            </a:extLst>
          </p:cNvPr>
          <p:cNvSpPr txBox="1"/>
          <p:nvPr/>
        </p:nvSpPr>
        <p:spPr>
          <a:xfrm>
            <a:off x="6808640" y="1563920"/>
            <a:ext cx="365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2nd Support and ramp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B4BEB2-A1E8-7273-BE51-A4EABDCC59ED}"/>
              </a:ext>
            </a:extLst>
          </p:cNvPr>
          <p:cNvSpPr txBox="1"/>
          <p:nvPr/>
        </p:nvSpPr>
        <p:spPr>
          <a:xfrm>
            <a:off x="6828520" y="1995221"/>
            <a:ext cx="354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3rd Support and ramp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6FD2727-91F8-26D0-25D6-10C26911D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05">
            <a:off x="2311596" y="4355524"/>
            <a:ext cx="815694" cy="31448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FDBA578-0F9F-6B17-ECB0-B7ECD9361CF9}"/>
              </a:ext>
            </a:extLst>
          </p:cNvPr>
          <p:cNvSpPr/>
          <p:nvPr/>
        </p:nvSpPr>
        <p:spPr>
          <a:xfrm>
            <a:off x="8908209" y="2958514"/>
            <a:ext cx="1179645" cy="790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ADAB0CB-548F-7E31-315B-F9273DBCB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1839" y="3175365"/>
            <a:ext cx="815694" cy="3144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BB942D-EA95-8D8A-70BF-08888C6D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08" y="1797257"/>
            <a:ext cx="3458522" cy="3003846"/>
          </a:xfrm>
          <a:prstGeom prst="rect">
            <a:avLst/>
          </a:prstGeom>
        </p:spPr>
      </p:pic>
      <p:sp>
        <p:nvSpPr>
          <p:cNvPr id="12" name="Trapezoid 11">
            <a:extLst>
              <a:ext uri="{FF2B5EF4-FFF2-40B4-BE49-F238E27FC236}">
                <a16:creationId xmlns:a16="http://schemas.microsoft.com/office/drawing/2014/main" id="{6A64CCED-3279-4E5D-87A6-F3F459C3C515}"/>
              </a:ext>
            </a:extLst>
          </p:cNvPr>
          <p:cNvSpPr/>
          <p:nvPr/>
        </p:nvSpPr>
        <p:spPr>
          <a:xfrm>
            <a:off x="-169488" y="4757194"/>
            <a:ext cx="12443890" cy="142725"/>
          </a:xfrm>
          <a:prstGeom prst="trapezoid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17FF86-E1F8-0278-485E-6AE112084E03}"/>
              </a:ext>
            </a:extLst>
          </p:cNvPr>
          <p:cNvSpPr txBox="1"/>
          <p:nvPr/>
        </p:nvSpPr>
        <p:spPr>
          <a:xfrm>
            <a:off x="1523999" y="4998863"/>
            <a:ext cx="75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Manure and soiled bedding is only touched once!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72CD93-CA3D-D3E6-8E2B-A87156AB854E}"/>
              </a:ext>
            </a:extLst>
          </p:cNvPr>
          <p:cNvSpPr txBox="1"/>
          <p:nvPr/>
        </p:nvSpPr>
        <p:spPr>
          <a:xfrm>
            <a:off x="2018506" y="5463082"/>
            <a:ext cx="864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Manure and soiled bedding is never placed on the ground!</a:t>
            </a:r>
          </a:p>
        </p:txBody>
      </p:sp>
    </p:spTree>
    <p:extLst>
      <p:ext uri="{BB962C8B-B14F-4D97-AF65-F5344CB8AC3E}">
        <p14:creationId xmlns:p14="http://schemas.microsoft.com/office/powerpoint/2010/main" val="5118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28815 0.00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216 -0.1493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concrete, dirt&#10;&#10;Description automatically generated">
            <a:extLst>
              <a:ext uri="{FF2B5EF4-FFF2-40B4-BE49-F238E27FC236}">
                <a16:creationId xmlns:a16="http://schemas.microsoft.com/office/drawing/2014/main" id="{BDA2B098-B53B-FC9A-691E-708C327F8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3FC3FF-D07B-5EE8-6CB2-A41057E4C283}"/>
              </a:ext>
            </a:extLst>
          </p:cNvPr>
          <p:cNvSpPr txBox="1"/>
          <p:nvPr/>
        </p:nvSpPr>
        <p:spPr>
          <a:xfrm>
            <a:off x="8088824" y="0"/>
            <a:ext cx="4103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Add horizonal support rails</a:t>
            </a:r>
          </a:p>
        </p:txBody>
      </p:sp>
    </p:spTree>
    <p:extLst>
      <p:ext uri="{BB962C8B-B14F-4D97-AF65-F5344CB8AC3E}">
        <p14:creationId xmlns:p14="http://schemas.microsoft.com/office/powerpoint/2010/main" val="304819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858</Words>
  <Application>Microsoft Office PowerPoint</Application>
  <PresentationFormat>Widescreen</PresentationFormat>
  <Paragraphs>172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</vt:lpstr>
      <vt:lpstr>Avenir Next Medium</vt:lpstr>
      <vt:lpstr>Calibri</vt:lpstr>
      <vt:lpstr>Calibri Light</vt:lpstr>
      <vt:lpstr>Office Theme</vt:lpstr>
      <vt:lpstr>Office Theme 2013 - 2022</vt:lpstr>
      <vt:lpstr>PowerPoint Presentation</vt:lpstr>
      <vt:lpstr>PowerPoint Presentation</vt:lpstr>
      <vt:lpstr>Bonus: Economy of Effort …  Who has spare time? Where are the laborers? Why do we make more work? While not making compost! </vt:lpstr>
      <vt:lpstr>         </vt:lpstr>
      <vt:lpstr>Disposal of QH Congress Manure (3rd step)</vt:lpstr>
      <vt:lpstr>A horse boarder in Pennsylvania Multiple piles “out-the-door” and consolidated </vt:lpstr>
      <vt:lpstr>         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</vt:lpstr>
      <vt:lpstr>PowerPoint Presentation</vt:lpstr>
      <vt:lpstr>         </vt:lpstr>
      <vt:lpstr>         </vt:lpstr>
      <vt:lpstr>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Shuttleworth</dc:creator>
  <cp:lastModifiedBy>James Theisen</cp:lastModifiedBy>
  <cp:revision>4</cp:revision>
  <dcterms:created xsi:type="dcterms:W3CDTF">2023-03-07T17:19:49Z</dcterms:created>
  <dcterms:modified xsi:type="dcterms:W3CDTF">2023-04-26T18:32:43Z</dcterms:modified>
</cp:coreProperties>
</file>